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368" r:id="rId2"/>
    <p:sldId id="401" r:id="rId3"/>
    <p:sldId id="402" r:id="rId4"/>
    <p:sldId id="448" r:id="rId5"/>
    <p:sldId id="449" r:id="rId6"/>
    <p:sldId id="450" r:id="rId7"/>
    <p:sldId id="451" r:id="rId8"/>
    <p:sldId id="452" r:id="rId9"/>
    <p:sldId id="453" r:id="rId10"/>
    <p:sldId id="454" r:id="rId11"/>
    <p:sldId id="455" r:id="rId12"/>
    <p:sldId id="456" r:id="rId13"/>
    <p:sldId id="457" r:id="rId14"/>
    <p:sldId id="458" r:id="rId15"/>
    <p:sldId id="459" r:id="rId16"/>
    <p:sldId id="460" r:id="rId17"/>
    <p:sldId id="461" r:id="rId18"/>
    <p:sldId id="463" r:id="rId19"/>
    <p:sldId id="378" r:id="rId20"/>
    <p:sldId id="406" r:id="rId21"/>
    <p:sldId id="412" r:id="rId22"/>
    <p:sldId id="407" r:id="rId23"/>
    <p:sldId id="408" r:id="rId24"/>
    <p:sldId id="413" r:id="rId25"/>
    <p:sldId id="414" r:id="rId26"/>
    <p:sldId id="415" r:id="rId27"/>
    <p:sldId id="416" r:id="rId28"/>
    <p:sldId id="419" r:id="rId29"/>
    <p:sldId id="436" r:id="rId30"/>
    <p:sldId id="441" r:id="rId31"/>
    <p:sldId id="442" r:id="rId32"/>
    <p:sldId id="443" r:id="rId33"/>
    <p:sldId id="444" r:id="rId34"/>
    <p:sldId id="445" r:id="rId35"/>
    <p:sldId id="464" r:id="rId36"/>
    <p:sldId id="421" r:id="rId37"/>
    <p:sldId id="465" r:id="rId38"/>
    <p:sldId id="422" r:id="rId39"/>
    <p:sldId id="405" r:id="rId4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4110">
          <p15:clr>
            <a:srgbClr val="A4A3A4"/>
          </p15:clr>
        </p15:guide>
        <p15:guide id="4" orient="horz" pos="391">
          <p15:clr>
            <a:srgbClr val="A4A3A4"/>
          </p15:clr>
        </p15:guide>
        <p15:guide id="5" pos="249">
          <p15:clr>
            <a:srgbClr val="A4A3A4"/>
          </p15:clr>
        </p15:guide>
        <p15:guide id="6" pos="3107">
          <p15:clr>
            <a:srgbClr val="A4A3A4"/>
          </p15:clr>
        </p15:guide>
        <p15:guide id="7" pos="2925">
          <p15:clr>
            <a:srgbClr val="A4A3A4"/>
          </p15:clr>
        </p15:guide>
        <p15:guide id="8" pos="5602">
          <p15:clr>
            <a:srgbClr val="A4A3A4"/>
          </p15:clr>
        </p15:guide>
        <p15:guide id="9" pos="158">
          <p15:clr>
            <a:srgbClr val="A4A3A4"/>
          </p15:clr>
        </p15:guide>
        <p15:guide id="10" pos="30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0940"/>
    <a:srgbClr val="0000FF"/>
    <a:srgbClr val="339966"/>
    <a:srgbClr val="006600"/>
    <a:srgbClr val="1C01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01" autoAdjust="0"/>
    <p:restoredTop sz="88430" autoAdjust="0"/>
  </p:normalViewPr>
  <p:slideViewPr>
    <p:cSldViewPr>
      <p:cViewPr varScale="1">
        <p:scale>
          <a:sx n="114" d="100"/>
          <a:sy n="114" d="100"/>
        </p:scale>
        <p:origin x="1116" y="108"/>
      </p:cViewPr>
      <p:guideLst>
        <p:guide orient="horz" pos="2160"/>
        <p:guide pos="2880"/>
        <p:guide orient="horz" pos="4110"/>
        <p:guide orient="horz" pos="391"/>
        <p:guide pos="249"/>
        <p:guide pos="3107"/>
        <p:guide pos="2925"/>
        <p:guide pos="5602"/>
        <p:guide pos="158"/>
        <p:guide pos="301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8F0FE-B397-415C-AA9D-A0541DA4371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C47F1-F290-4561-ADAB-951DE960475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6982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sp>
        <p:nvSpPr>
          <p:cNvPr id="8" name="도넛 7"/>
          <p:cNvSpPr/>
          <p:nvPr userDrawn="1"/>
        </p:nvSpPr>
        <p:spPr bwMode="auto">
          <a:xfrm>
            <a:off x="395536" y="2852936"/>
            <a:ext cx="3929090" cy="3786214"/>
          </a:xfrm>
          <a:prstGeom prst="donut">
            <a:avLst>
              <a:gd name="adj" fmla="val 8067"/>
            </a:avLst>
          </a:prstGeom>
          <a:solidFill>
            <a:schemeClr val="bg1">
              <a:lumMod val="75000"/>
            </a:schemeClr>
          </a:solidFill>
          <a:ln w="3175">
            <a:noFill/>
            <a:miter lim="800000"/>
            <a:headEnd/>
            <a:tailEnd/>
          </a:ln>
          <a:effectLst>
            <a:outerShdw blurRad="292100" dist="1765300" dir="6840000" sx="99000" sy="99000" algn="ctr" rotWithShape="0">
              <a:schemeClr val="tx1">
                <a:lumMod val="75000"/>
                <a:lumOff val="25000"/>
                <a:alpha val="17000"/>
              </a:schemeClr>
            </a:outerShdw>
            <a:softEdge rad="63500"/>
          </a:effectLst>
          <a:scene3d>
            <a:camera prst="isometricOffAxis1Top">
              <a:rot lat="17931897" lon="17866401" rev="3914403"/>
            </a:camera>
            <a:lightRig rig="balanced" dir="t"/>
          </a:scene3d>
          <a:sp3d extrusionH="19050" prstMaterial="clear">
            <a:bevelT w="177800" h="120650" prst="cross"/>
            <a:bevelB w="31750" h="165100"/>
          </a:sp3d>
        </p:spPr>
        <p:txBody>
          <a:bodyPr wrap="none" rtlCol="0" anchor="ctr"/>
          <a:lstStyle/>
          <a:p>
            <a:pPr algn="ctr"/>
            <a:endParaRPr lang="ko-KR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00291\Desktop\무제-7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2" y="-24"/>
            <a:ext cx="9144064" cy="6858048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</a:t>
            </a: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a00291\Desktop\무제-6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</a:t>
            </a: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 </a:t>
            </a:r>
          </a:p>
        </p:txBody>
      </p:sp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  <p:extLst>
      <p:ext uri="{BB962C8B-B14F-4D97-AF65-F5344CB8AC3E}">
        <p14:creationId xmlns:p14="http://schemas.microsoft.com/office/powerpoint/2010/main" val="402634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utoShape 3"/>
          <p:cNvSpPr>
            <a:spLocks noChangeArrowheads="1"/>
          </p:cNvSpPr>
          <p:nvPr userDrawn="1"/>
        </p:nvSpPr>
        <p:spPr bwMode="auto">
          <a:xfrm flipV="1">
            <a:off x="0" y="-71462"/>
            <a:ext cx="9144000" cy="2677050"/>
          </a:xfrm>
          <a:prstGeom prst="flowChartDocument">
            <a:avLst/>
          </a:prstGeom>
          <a:gradFill flip="none" rotWithShape="1">
            <a:gsLst>
              <a:gs pos="0">
                <a:srgbClr val="339966">
                  <a:tint val="66000"/>
                  <a:satMod val="160000"/>
                </a:srgbClr>
              </a:gs>
              <a:gs pos="50000">
                <a:srgbClr val="339966">
                  <a:tint val="44500"/>
                  <a:satMod val="160000"/>
                </a:srgbClr>
              </a:gs>
              <a:gs pos="100000">
                <a:srgbClr val="339966">
                  <a:tint val="23500"/>
                  <a:satMod val="160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  <a:scene3d>
            <a:camera prst="orthographicFront">
              <a:rot lat="0" lon="0" rev="10800000"/>
            </a:camera>
            <a:lightRig rig="threePt" dir="t"/>
          </a:scene3d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/>
          </a:p>
        </p:txBody>
      </p:sp>
      <p:sp>
        <p:nvSpPr>
          <p:cNvPr id="14" name="직사각형 13"/>
          <p:cNvSpPr/>
          <p:nvPr userDrawn="1"/>
        </p:nvSpPr>
        <p:spPr bwMode="auto">
          <a:xfrm>
            <a:off x="0" y="6357957"/>
            <a:ext cx="9144000" cy="491575"/>
          </a:xfrm>
          <a:prstGeom prst="rect">
            <a:avLst/>
          </a:prstGeom>
          <a:gradFill flip="none" rotWithShape="1">
            <a:gsLst>
              <a:gs pos="0">
                <a:srgbClr val="339966">
                  <a:tint val="66000"/>
                  <a:satMod val="160000"/>
                </a:srgbClr>
              </a:gs>
              <a:gs pos="50000">
                <a:srgbClr val="339966">
                  <a:tint val="44500"/>
                  <a:satMod val="160000"/>
                </a:srgbClr>
              </a:gs>
              <a:gs pos="100000">
                <a:srgbClr val="339966">
                  <a:tint val="23500"/>
                  <a:satMod val="160000"/>
                </a:srgbClr>
              </a:gs>
            </a:gsLst>
            <a:lin ang="18900000" scaled="1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11" name="Picture 3" descr="D:\03. 기타\배경\배경이미지_3 (홈페이지 메인).jp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8467"/>
            <a:ext cx="1357290" cy="519818"/>
          </a:xfrm>
          <a:prstGeom prst="rect">
            <a:avLst/>
          </a:prstGeom>
          <a:noFill/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sp>
        <p:nvSpPr>
          <p:cNvPr id="17" name="직사각형 16"/>
          <p:cNvSpPr/>
          <p:nvPr userDrawn="1"/>
        </p:nvSpPr>
        <p:spPr bwMode="auto">
          <a:xfrm>
            <a:off x="0" y="508509"/>
            <a:ext cx="9144000" cy="6297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18" name="Picture 7" descr="G:\08_Document\09_Ewoosoft_CI\vatech_W.png"/>
          <p:cNvPicPr>
            <a:picLocks noChangeAspect="1" noChangeArrowheads="1"/>
          </p:cNvPicPr>
          <p:nvPr userDrawn="1"/>
        </p:nvPicPr>
        <p:blipFill>
          <a:blip r:embed="rId3" cstate="screen"/>
          <a:stretch>
            <a:fillRect/>
          </a:stretch>
        </p:blipFill>
        <p:spPr bwMode="auto">
          <a:xfrm>
            <a:off x="8072462" y="6454797"/>
            <a:ext cx="928694" cy="307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6000">
                <a:schemeClr val="tx1">
                  <a:alpha val="89000"/>
                </a:schemeClr>
              </a:gs>
              <a:gs pos="16000">
                <a:schemeClr val="tx1">
                  <a:alpha val="78000"/>
                </a:schemeClr>
              </a:gs>
              <a:gs pos="83000">
                <a:schemeClr val="tx1">
                  <a:alpha val="97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47593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  <p:pic>
        <p:nvPicPr>
          <p:cNvPr id="8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2" cstate="print">
            <a:lum bright="-100000" contrast="-46000"/>
          </a:blip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 descr="C:\Users\a00291\Desktop\무제-1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3" cstate="print"/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02. 업무\2014년\02. 전략과제\13. EM 동영상\pax-i0001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893750"/>
            <a:ext cx="4939116" cy="596425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00291\Desktop\무제-5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27455"/>
            <a:ext cx="9118227" cy="6859588"/>
          </a:xfrm>
          <a:prstGeom prst="rect">
            <a:avLst/>
          </a:prstGeom>
          <a:noFill/>
        </p:spPr>
      </p:pic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a00291\Desktop\이미지\pax-i0004.png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72750" y="1857364"/>
            <a:ext cx="6971251" cy="5000660"/>
          </a:xfrm>
          <a:prstGeom prst="rect">
            <a:avLst/>
          </a:prstGeom>
          <a:noFill/>
        </p:spPr>
      </p:pic>
      <p:sp>
        <p:nvSpPr>
          <p:cNvPr id="11" name="직사각형 10"/>
          <p:cNvSpPr/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3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 userDrawn="1"/>
        </p:nvSpPr>
        <p:spPr bwMode="auto">
          <a:xfrm>
            <a:off x="0" y="3000372"/>
            <a:ext cx="9144000" cy="3857628"/>
          </a:xfrm>
          <a:prstGeom prst="rect">
            <a:avLst/>
          </a:prstGeom>
          <a:gradFill flip="none" rotWithShape="1">
            <a:gsLst>
              <a:gs pos="17000">
                <a:schemeClr val="bg1">
                  <a:alpha val="0"/>
                </a:schemeClr>
              </a:gs>
              <a:gs pos="65000">
                <a:schemeClr val="bg1">
                  <a:lumMod val="75000"/>
                  <a:shade val="67500"/>
                  <a:satMod val="115000"/>
                  <a:alpha val="66000"/>
                </a:schemeClr>
              </a:gs>
              <a:gs pos="78000">
                <a:schemeClr val="bg1">
                  <a:lumMod val="75000"/>
                  <a:shade val="100000"/>
                  <a:satMod val="115000"/>
                  <a:alpha val="56000"/>
                </a:schemeClr>
              </a:gs>
            </a:gsLst>
            <a:lin ang="5400000" scaled="0"/>
            <a:tileRect/>
          </a:gra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098" name="Picture 2" descr="C:\Users\a00291\Desktop\무제-5.png"/>
          <p:cNvPicPr>
            <a:picLocks noChangeAspect="1" noChangeArrowheads="1"/>
          </p:cNvPicPr>
          <p:nvPr userDrawn="1"/>
        </p:nvPicPr>
        <p:blipFill>
          <a:blip r:embed="rId3" cstate="print"/>
          <a:srcRect l="3724" t="1010" r="28192" b="2021"/>
          <a:stretch>
            <a:fillRect/>
          </a:stretch>
        </p:blipFill>
        <p:spPr bwMode="auto">
          <a:xfrm>
            <a:off x="32" y="0"/>
            <a:ext cx="9144000" cy="6858000"/>
          </a:xfrm>
          <a:prstGeom prst="rect">
            <a:avLst/>
          </a:prstGeom>
          <a:noFill/>
        </p:spPr>
      </p:pic>
      <p:sp>
        <p:nvSpPr>
          <p:cNvPr id="14337" name="Rectangle 1"/>
          <p:cNvSpPr>
            <a:spLocks noChangeArrowheads="1"/>
          </p:cNvSpPr>
          <p:nvPr userDrawn="1"/>
        </p:nvSpPr>
        <p:spPr bwMode="auto">
          <a:xfrm>
            <a:off x="119031" y="6471713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00291\Desktop\무제-3.bmp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Rectangle 1"/>
          <p:cNvSpPr>
            <a:spLocks noChangeArrowheads="1"/>
          </p:cNvSpPr>
          <p:nvPr userDrawn="1"/>
        </p:nvSpPr>
        <p:spPr bwMode="auto">
          <a:xfrm>
            <a:off x="7405707" y="6500834"/>
            <a:ext cx="266701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COPYRIGHT© 2014 VATECH Global.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1" lang="en-US" altLang="ko-KR" sz="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itchFamily="34" charset="0"/>
                <a:ea typeface="Arial Unicode MS" pitchFamily="50" charset="-127"/>
                <a:cs typeface="Arial Unicode MS" pitchFamily="50" charset="-127"/>
              </a:rPr>
              <a:t>ALL RIGHTS RESERVED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pPr/>
              <a:t>2015-04-07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6" r:id="rId3"/>
    <p:sldLayoutId id="2147483661" r:id="rId4"/>
    <p:sldLayoutId id="2147483667" r:id="rId5"/>
    <p:sldLayoutId id="2147483662" r:id="rId6"/>
    <p:sldLayoutId id="2147483664" r:id="rId7"/>
    <p:sldLayoutId id="2147483665" r:id="rId8"/>
    <p:sldLayoutId id="2147483650" r:id="rId9"/>
    <p:sldLayoutId id="2147483651" r:id="rId10"/>
    <p:sldLayoutId id="2147483652" r:id="rId11"/>
    <p:sldLayoutId id="2147483660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26.png"/><Relationship Id="rId12" Type="http://schemas.openxmlformats.org/officeDocument/2006/relationships/image" Target="../media/image4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36.png"/><Relationship Id="rId5" Type="http://schemas.openxmlformats.org/officeDocument/2006/relationships/image" Target="../media/image44.png"/><Relationship Id="rId10" Type="http://schemas.openxmlformats.org/officeDocument/2006/relationships/image" Target="../media/image35.png"/><Relationship Id="rId4" Type="http://schemas.openxmlformats.org/officeDocument/2006/relationships/image" Target="../media/image33.png"/><Relationship Id="rId9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26.png"/><Relationship Id="rId12" Type="http://schemas.openxmlformats.org/officeDocument/2006/relationships/image" Target="../media/image4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36.png"/><Relationship Id="rId5" Type="http://schemas.openxmlformats.org/officeDocument/2006/relationships/image" Target="../media/image46.png"/><Relationship Id="rId10" Type="http://schemas.openxmlformats.org/officeDocument/2006/relationships/image" Target="../media/image35.png"/><Relationship Id="rId4" Type="http://schemas.openxmlformats.org/officeDocument/2006/relationships/image" Target="../media/image33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8.png"/><Relationship Id="rId7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31.png"/><Relationship Id="rId4" Type="http://schemas.openxmlformats.org/officeDocument/2006/relationships/image" Target="../media/image33.png"/><Relationship Id="rId9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jpeg"/><Relationship Id="rId18" Type="http://schemas.openxmlformats.org/officeDocument/2006/relationships/image" Target="../media/image60.jpeg"/><Relationship Id="rId26" Type="http://schemas.openxmlformats.org/officeDocument/2006/relationships/image" Target="../media/image68.jpeg"/><Relationship Id="rId3" Type="http://schemas.openxmlformats.org/officeDocument/2006/relationships/image" Target="../media/image28.png"/><Relationship Id="rId21" Type="http://schemas.openxmlformats.org/officeDocument/2006/relationships/image" Target="../media/image63.jpeg"/><Relationship Id="rId7" Type="http://schemas.openxmlformats.org/officeDocument/2006/relationships/image" Target="../media/image31.png"/><Relationship Id="rId12" Type="http://schemas.openxmlformats.org/officeDocument/2006/relationships/image" Target="../media/image54.jpeg"/><Relationship Id="rId17" Type="http://schemas.openxmlformats.org/officeDocument/2006/relationships/image" Target="../media/image59.jpeg"/><Relationship Id="rId25" Type="http://schemas.openxmlformats.org/officeDocument/2006/relationships/image" Target="../media/image67.jpeg"/><Relationship Id="rId2" Type="http://schemas.openxmlformats.org/officeDocument/2006/relationships/image" Target="../media/image27.png"/><Relationship Id="rId16" Type="http://schemas.openxmlformats.org/officeDocument/2006/relationships/image" Target="../media/image58.jpeg"/><Relationship Id="rId20" Type="http://schemas.openxmlformats.org/officeDocument/2006/relationships/image" Target="../media/image62.jpeg"/><Relationship Id="rId29" Type="http://schemas.openxmlformats.org/officeDocument/2006/relationships/image" Target="../media/image7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11" Type="http://schemas.openxmlformats.org/officeDocument/2006/relationships/image" Target="../media/image53.jpeg"/><Relationship Id="rId24" Type="http://schemas.openxmlformats.org/officeDocument/2006/relationships/image" Target="../media/image66.jpeg"/><Relationship Id="rId5" Type="http://schemas.openxmlformats.org/officeDocument/2006/relationships/image" Target="../media/image26.png"/><Relationship Id="rId15" Type="http://schemas.openxmlformats.org/officeDocument/2006/relationships/image" Target="../media/image57.jpeg"/><Relationship Id="rId23" Type="http://schemas.openxmlformats.org/officeDocument/2006/relationships/image" Target="../media/image65.jpeg"/><Relationship Id="rId28" Type="http://schemas.openxmlformats.org/officeDocument/2006/relationships/image" Target="../media/image70.jpeg"/><Relationship Id="rId10" Type="http://schemas.openxmlformats.org/officeDocument/2006/relationships/image" Target="../media/image52.jpeg"/><Relationship Id="rId19" Type="http://schemas.openxmlformats.org/officeDocument/2006/relationships/image" Target="../media/image61.jpeg"/><Relationship Id="rId4" Type="http://schemas.openxmlformats.org/officeDocument/2006/relationships/image" Target="../media/image25.png"/><Relationship Id="rId9" Type="http://schemas.openxmlformats.org/officeDocument/2006/relationships/image" Target="../media/image51.jpeg"/><Relationship Id="rId14" Type="http://schemas.openxmlformats.org/officeDocument/2006/relationships/image" Target="../media/image56.jpeg"/><Relationship Id="rId22" Type="http://schemas.openxmlformats.org/officeDocument/2006/relationships/image" Target="../media/image64.jpeg"/><Relationship Id="rId27" Type="http://schemas.openxmlformats.org/officeDocument/2006/relationships/image" Target="../media/image6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13" Type="http://schemas.openxmlformats.org/officeDocument/2006/relationships/image" Target="../media/image77.jpeg"/><Relationship Id="rId18" Type="http://schemas.openxmlformats.org/officeDocument/2006/relationships/image" Target="../media/image82.jpeg"/><Relationship Id="rId26" Type="http://schemas.openxmlformats.org/officeDocument/2006/relationships/image" Target="../media/image90.jpeg"/><Relationship Id="rId3" Type="http://schemas.openxmlformats.org/officeDocument/2006/relationships/image" Target="../media/image28.png"/><Relationship Id="rId21" Type="http://schemas.openxmlformats.org/officeDocument/2006/relationships/image" Target="../media/image85.jpeg"/><Relationship Id="rId7" Type="http://schemas.openxmlformats.org/officeDocument/2006/relationships/image" Target="../media/image31.png"/><Relationship Id="rId12" Type="http://schemas.openxmlformats.org/officeDocument/2006/relationships/image" Target="../media/image76.jpeg"/><Relationship Id="rId17" Type="http://schemas.openxmlformats.org/officeDocument/2006/relationships/image" Target="../media/image81.jpeg"/><Relationship Id="rId25" Type="http://schemas.openxmlformats.org/officeDocument/2006/relationships/image" Target="../media/image89.jpeg"/><Relationship Id="rId2" Type="http://schemas.openxmlformats.org/officeDocument/2006/relationships/image" Target="../media/image27.png"/><Relationship Id="rId16" Type="http://schemas.openxmlformats.org/officeDocument/2006/relationships/image" Target="../media/image80.jpeg"/><Relationship Id="rId20" Type="http://schemas.openxmlformats.org/officeDocument/2006/relationships/image" Target="../media/image8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11" Type="http://schemas.openxmlformats.org/officeDocument/2006/relationships/image" Target="../media/image75.jpeg"/><Relationship Id="rId24" Type="http://schemas.openxmlformats.org/officeDocument/2006/relationships/image" Target="../media/image88.jpeg"/><Relationship Id="rId5" Type="http://schemas.openxmlformats.org/officeDocument/2006/relationships/image" Target="../media/image26.png"/><Relationship Id="rId15" Type="http://schemas.openxmlformats.org/officeDocument/2006/relationships/image" Target="../media/image79.jpeg"/><Relationship Id="rId23" Type="http://schemas.openxmlformats.org/officeDocument/2006/relationships/image" Target="../media/image87.jpeg"/><Relationship Id="rId28" Type="http://schemas.openxmlformats.org/officeDocument/2006/relationships/image" Target="../media/image92.jpeg"/><Relationship Id="rId10" Type="http://schemas.openxmlformats.org/officeDocument/2006/relationships/image" Target="../media/image74.jpeg"/><Relationship Id="rId19" Type="http://schemas.openxmlformats.org/officeDocument/2006/relationships/image" Target="../media/image83.jpeg"/><Relationship Id="rId4" Type="http://schemas.openxmlformats.org/officeDocument/2006/relationships/image" Target="../media/image25.png"/><Relationship Id="rId9" Type="http://schemas.openxmlformats.org/officeDocument/2006/relationships/image" Target="../media/image73.jpeg"/><Relationship Id="rId14" Type="http://schemas.openxmlformats.org/officeDocument/2006/relationships/image" Target="../media/image78.jpeg"/><Relationship Id="rId22" Type="http://schemas.openxmlformats.org/officeDocument/2006/relationships/image" Target="../media/image86.jpeg"/><Relationship Id="rId27" Type="http://schemas.openxmlformats.org/officeDocument/2006/relationships/image" Target="../media/image9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eg"/><Relationship Id="rId13" Type="http://schemas.openxmlformats.org/officeDocument/2006/relationships/image" Target="../media/image98.jpeg"/><Relationship Id="rId18" Type="http://schemas.openxmlformats.org/officeDocument/2006/relationships/image" Target="../media/image103.jpeg"/><Relationship Id="rId26" Type="http://schemas.openxmlformats.org/officeDocument/2006/relationships/image" Target="../media/image111.jpeg"/><Relationship Id="rId3" Type="http://schemas.openxmlformats.org/officeDocument/2006/relationships/image" Target="../media/image28.png"/><Relationship Id="rId21" Type="http://schemas.openxmlformats.org/officeDocument/2006/relationships/image" Target="../media/image106.jpeg"/><Relationship Id="rId7" Type="http://schemas.openxmlformats.org/officeDocument/2006/relationships/image" Target="../media/image31.png"/><Relationship Id="rId12" Type="http://schemas.openxmlformats.org/officeDocument/2006/relationships/image" Target="../media/image97.jpeg"/><Relationship Id="rId17" Type="http://schemas.openxmlformats.org/officeDocument/2006/relationships/image" Target="../media/image102.jpeg"/><Relationship Id="rId25" Type="http://schemas.openxmlformats.org/officeDocument/2006/relationships/image" Target="../media/image110.jpeg"/><Relationship Id="rId2" Type="http://schemas.openxmlformats.org/officeDocument/2006/relationships/image" Target="../media/image27.png"/><Relationship Id="rId16" Type="http://schemas.openxmlformats.org/officeDocument/2006/relationships/image" Target="../media/image101.jpeg"/><Relationship Id="rId20" Type="http://schemas.openxmlformats.org/officeDocument/2006/relationships/image" Target="../media/image10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11" Type="http://schemas.openxmlformats.org/officeDocument/2006/relationships/image" Target="../media/image96.jpeg"/><Relationship Id="rId24" Type="http://schemas.openxmlformats.org/officeDocument/2006/relationships/image" Target="../media/image109.jpeg"/><Relationship Id="rId5" Type="http://schemas.openxmlformats.org/officeDocument/2006/relationships/image" Target="../media/image26.png"/><Relationship Id="rId15" Type="http://schemas.openxmlformats.org/officeDocument/2006/relationships/image" Target="../media/image100.jpeg"/><Relationship Id="rId23" Type="http://schemas.openxmlformats.org/officeDocument/2006/relationships/image" Target="../media/image108.jpeg"/><Relationship Id="rId10" Type="http://schemas.openxmlformats.org/officeDocument/2006/relationships/image" Target="../media/image95.jpeg"/><Relationship Id="rId19" Type="http://schemas.openxmlformats.org/officeDocument/2006/relationships/image" Target="../media/image104.jpeg"/><Relationship Id="rId4" Type="http://schemas.openxmlformats.org/officeDocument/2006/relationships/image" Target="../media/image25.png"/><Relationship Id="rId9" Type="http://schemas.openxmlformats.org/officeDocument/2006/relationships/image" Target="../media/image94.jpeg"/><Relationship Id="rId14" Type="http://schemas.openxmlformats.org/officeDocument/2006/relationships/image" Target="../media/image99.jpeg"/><Relationship Id="rId22" Type="http://schemas.openxmlformats.org/officeDocument/2006/relationships/image" Target="../media/image107.jpe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7.jpeg"/><Relationship Id="rId18" Type="http://schemas.openxmlformats.org/officeDocument/2006/relationships/image" Target="../media/image122.jpeg"/><Relationship Id="rId26" Type="http://schemas.openxmlformats.org/officeDocument/2006/relationships/image" Target="../media/image130.jpeg"/><Relationship Id="rId39" Type="http://schemas.openxmlformats.org/officeDocument/2006/relationships/image" Target="../media/image143.jpeg"/><Relationship Id="rId21" Type="http://schemas.openxmlformats.org/officeDocument/2006/relationships/image" Target="../media/image125.jpeg"/><Relationship Id="rId34" Type="http://schemas.openxmlformats.org/officeDocument/2006/relationships/image" Target="../media/image138.jpeg"/><Relationship Id="rId42" Type="http://schemas.openxmlformats.org/officeDocument/2006/relationships/image" Target="../media/image146.jpeg"/><Relationship Id="rId47" Type="http://schemas.openxmlformats.org/officeDocument/2006/relationships/image" Target="../media/image151.jpeg"/><Relationship Id="rId50" Type="http://schemas.openxmlformats.org/officeDocument/2006/relationships/image" Target="../media/image154.jpeg"/><Relationship Id="rId55" Type="http://schemas.openxmlformats.org/officeDocument/2006/relationships/image" Target="../media/image159.jpeg"/><Relationship Id="rId63" Type="http://schemas.openxmlformats.org/officeDocument/2006/relationships/image" Target="../media/image167.jpeg"/><Relationship Id="rId68" Type="http://schemas.openxmlformats.org/officeDocument/2006/relationships/image" Target="../media/image172.jpeg"/><Relationship Id="rId76" Type="http://schemas.openxmlformats.org/officeDocument/2006/relationships/image" Target="../media/image180.jpeg"/><Relationship Id="rId7" Type="http://schemas.openxmlformats.org/officeDocument/2006/relationships/image" Target="../media/image28.png"/><Relationship Id="rId71" Type="http://schemas.openxmlformats.org/officeDocument/2006/relationships/image" Target="../media/image175.jpeg"/><Relationship Id="rId2" Type="http://schemas.openxmlformats.org/officeDocument/2006/relationships/image" Target="../media/image25.png"/><Relationship Id="rId16" Type="http://schemas.openxmlformats.org/officeDocument/2006/relationships/image" Target="../media/image120.jpeg"/><Relationship Id="rId29" Type="http://schemas.openxmlformats.org/officeDocument/2006/relationships/image" Target="../media/image133.jpeg"/><Relationship Id="rId11" Type="http://schemas.openxmlformats.org/officeDocument/2006/relationships/image" Target="../media/image115.jpeg"/><Relationship Id="rId24" Type="http://schemas.openxmlformats.org/officeDocument/2006/relationships/image" Target="../media/image128.jpeg"/><Relationship Id="rId32" Type="http://schemas.openxmlformats.org/officeDocument/2006/relationships/image" Target="../media/image136.jpeg"/><Relationship Id="rId37" Type="http://schemas.openxmlformats.org/officeDocument/2006/relationships/image" Target="../media/image141.jpeg"/><Relationship Id="rId40" Type="http://schemas.openxmlformats.org/officeDocument/2006/relationships/image" Target="../media/image144.jpeg"/><Relationship Id="rId45" Type="http://schemas.openxmlformats.org/officeDocument/2006/relationships/image" Target="../media/image149.jpeg"/><Relationship Id="rId53" Type="http://schemas.openxmlformats.org/officeDocument/2006/relationships/image" Target="../media/image157.jpeg"/><Relationship Id="rId58" Type="http://schemas.openxmlformats.org/officeDocument/2006/relationships/image" Target="../media/image162.jpeg"/><Relationship Id="rId66" Type="http://schemas.openxmlformats.org/officeDocument/2006/relationships/image" Target="../media/image170.jpeg"/><Relationship Id="rId74" Type="http://schemas.openxmlformats.org/officeDocument/2006/relationships/image" Target="../media/image178.jpeg"/><Relationship Id="rId5" Type="http://schemas.openxmlformats.org/officeDocument/2006/relationships/image" Target="../media/image31.png"/><Relationship Id="rId15" Type="http://schemas.openxmlformats.org/officeDocument/2006/relationships/image" Target="../media/image119.jpeg"/><Relationship Id="rId23" Type="http://schemas.openxmlformats.org/officeDocument/2006/relationships/image" Target="../media/image127.jpeg"/><Relationship Id="rId28" Type="http://schemas.openxmlformats.org/officeDocument/2006/relationships/image" Target="../media/image132.jpeg"/><Relationship Id="rId36" Type="http://schemas.openxmlformats.org/officeDocument/2006/relationships/image" Target="../media/image140.jpeg"/><Relationship Id="rId49" Type="http://schemas.openxmlformats.org/officeDocument/2006/relationships/image" Target="../media/image153.jpeg"/><Relationship Id="rId57" Type="http://schemas.openxmlformats.org/officeDocument/2006/relationships/image" Target="../media/image161.jpeg"/><Relationship Id="rId61" Type="http://schemas.openxmlformats.org/officeDocument/2006/relationships/image" Target="../media/image165.jpeg"/><Relationship Id="rId10" Type="http://schemas.openxmlformats.org/officeDocument/2006/relationships/image" Target="../media/image114.jpeg"/><Relationship Id="rId19" Type="http://schemas.openxmlformats.org/officeDocument/2006/relationships/image" Target="../media/image123.jpeg"/><Relationship Id="rId31" Type="http://schemas.openxmlformats.org/officeDocument/2006/relationships/image" Target="../media/image135.jpeg"/><Relationship Id="rId44" Type="http://schemas.openxmlformats.org/officeDocument/2006/relationships/image" Target="../media/image148.jpeg"/><Relationship Id="rId52" Type="http://schemas.openxmlformats.org/officeDocument/2006/relationships/image" Target="../media/image156.jpeg"/><Relationship Id="rId60" Type="http://schemas.openxmlformats.org/officeDocument/2006/relationships/image" Target="../media/image164.jpeg"/><Relationship Id="rId65" Type="http://schemas.openxmlformats.org/officeDocument/2006/relationships/image" Target="../media/image169.jpeg"/><Relationship Id="rId73" Type="http://schemas.openxmlformats.org/officeDocument/2006/relationships/image" Target="../media/image177.jpeg"/><Relationship Id="rId78" Type="http://schemas.openxmlformats.org/officeDocument/2006/relationships/image" Target="../media/image182.jpeg"/><Relationship Id="rId4" Type="http://schemas.openxmlformats.org/officeDocument/2006/relationships/image" Target="../media/image30.png"/><Relationship Id="rId9" Type="http://schemas.openxmlformats.org/officeDocument/2006/relationships/image" Target="../media/image113.jpeg"/><Relationship Id="rId14" Type="http://schemas.openxmlformats.org/officeDocument/2006/relationships/image" Target="../media/image118.jpeg"/><Relationship Id="rId22" Type="http://schemas.openxmlformats.org/officeDocument/2006/relationships/image" Target="../media/image126.jpeg"/><Relationship Id="rId27" Type="http://schemas.openxmlformats.org/officeDocument/2006/relationships/image" Target="../media/image131.jpeg"/><Relationship Id="rId30" Type="http://schemas.openxmlformats.org/officeDocument/2006/relationships/image" Target="../media/image134.jpeg"/><Relationship Id="rId35" Type="http://schemas.openxmlformats.org/officeDocument/2006/relationships/image" Target="../media/image139.jpeg"/><Relationship Id="rId43" Type="http://schemas.openxmlformats.org/officeDocument/2006/relationships/image" Target="../media/image147.jpeg"/><Relationship Id="rId48" Type="http://schemas.openxmlformats.org/officeDocument/2006/relationships/image" Target="../media/image152.jpeg"/><Relationship Id="rId56" Type="http://schemas.openxmlformats.org/officeDocument/2006/relationships/image" Target="../media/image160.jpeg"/><Relationship Id="rId64" Type="http://schemas.openxmlformats.org/officeDocument/2006/relationships/image" Target="../media/image168.jpeg"/><Relationship Id="rId69" Type="http://schemas.openxmlformats.org/officeDocument/2006/relationships/image" Target="../media/image173.jpeg"/><Relationship Id="rId77" Type="http://schemas.openxmlformats.org/officeDocument/2006/relationships/image" Target="../media/image181.jpeg"/><Relationship Id="rId8" Type="http://schemas.openxmlformats.org/officeDocument/2006/relationships/image" Target="../media/image112.jpeg"/><Relationship Id="rId51" Type="http://schemas.openxmlformats.org/officeDocument/2006/relationships/image" Target="../media/image155.jpeg"/><Relationship Id="rId72" Type="http://schemas.openxmlformats.org/officeDocument/2006/relationships/image" Target="../media/image176.jpeg"/><Relationship Id="rId3" Type="http://schemas.openxmlformats.org/officeDocument/2006/relationships/image" Target="../media/image26.png"/><Relationship Id="rId12" Type="http://schemas.openxmlformats.org/officeDocument/2006/relationships/image" Target="../media/image116.jpeg"/><Relationship Id="rId17" Type="http://schemas.openxmlformats.org/officeDocument/2006/relationships/image" Target="../media/image121.jpeg"/><Relationship Id="rId25" Type="http://schemas.openxmlformats.org/officeDocument/2006/relationships/image" Target="../media/image129.jpeg"/><Relationship Id="rId33" Type="http://schemas.openxmlformats.org/officeDocument/2006/relationships/image" Target="../media/image137.jpeg"/><Relationship Id="rId38" Type="http://schemas.openxmlformats.org/officeDocument/2006/relationships/image" Target="../media/image142.jpeg"/><Relationship Id="rId46" Type="http://schemas.openxmlformats.org/officeDocument/2006/relationships/image" Target="../media/image150.jpeg"/><Relationship Id="rId59" Type="http://schemas.openxmlformats.org/officeDocument/2006/relationships/image" Target="../media/image163.jpeg"/><Relationship Id="rId67" Type="http://schemas.openxmlformats.org/officeDocument/2006/relationships/image" Target="../media/image171.jpeg"/><Relationship Id="rId20" Type="http://schemas.openxmlformats.org/officeDocument/2006/relationships/image" Target="../media/image124.jpeg"/><Relationship Id="rId41" Type="http://schemas.openxmlformats.org/officeDocument/2006/relationships/image" Target="../media/image145.jpeg"/><Relationship Id="rId54" Type="http://schemas.openxmlformats.org/officeDocument/2006/relationships/image" Target="../media/image158.jpeg"/><Relationship Id="rId62" Type="http://schemas.openxmlformats.org/officeDocument/2006/relationships/image" Target="../media/image166.jpeg"/><Relationship Id="rId70" Type="http://schemas.openxmlformats.org/officeDocument/2006/relationships/image" Target="../media/image174.jpeg"/><Relationship Id="rId75" Type="http://schemas.openxmlformats.org/officeDocument/2006/relationships/image" Target="../media/image17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8.jpeg"/><Relationship Id="rId18" Type="http://schemas.openxmlformats.org/officeDocument/2006/relationships/image" Target="../media/image193.jpeg"/><Relationship Id="rId26" Type="http://schemas.openxmlformats.org/officeDocument/2006/relationships/image" Target="../media/image201.jpeg"/><Relationship Id="rId39" Type="http://schemas.openxmlformats.org/officeDocument/2006/relationships/image" Target="../media/image214.jpeg"/><Relationship Id="rId21" Type="http://schemas.openxmlformats.org/officeDocument/2006/relationships/image" Target="../media/image196.jpeg"/><Relationship Id="rId34" Type="http://schemas.openxmlformats.org/officeDocument/2006/relationships/image" Target="../media/image209.jpeg"/><Relationship Id="rId42" Type="http://schemas.openxmlformats.org/officeDocument/2006/relationships/image" Target="../media/image217.jpeg"/><Relationship Id="rId47" Type="http://schemas.openxmlformats.org/officeDocument/2006/relationships/image" Target="../media/image222.jpeg"/><Relationship Id="rId50" Type="http://schemas.openxmlformats.org/officeDocument/2006/relationships/image" Target="../media/image225.jpeg"/><Relationship Id="rId55" Type="http://schemas.openxmlformats.org/officeDocument/2006/relationships/image" Target="../media/image230.jpeg"/><Relationship Id="rId63" Type="http://schemas.openxmlformats.org/officeDocument/2006/relationships/image" Target="../media/image238.jpeg"/><Relationship Id="rId68" Type="http://schemas.openxmlformats.org/officeDocument/2006/relationships/image" Target="../media/image243.jpeg"/><Relationship Id="rId7" Type="http://schemas.openxmlformats.org/officeDocument/2006/relationships/image" Target="../media/image28.png"/><Relationship Id="rId2" Type="http://schemas.openxmlformats.org/officeDocument/2006/relationships/image" Target="../media/image25.png"/><Relationship Id="rId16" Type="http://schemas.openxmlformats.org/officeDocument/2006/relationships/image" Target="../media/image191.jpeg"/><Relationship Id="rId29" Type="http://schemas.openxmlformats.org/officeDocument/2006/relationships/image" Target="../media/image20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11" Type="http://schemas.openxmlformats.org/officeDocument/2006/relationships/image" Target="../media/image186.jpeg"/><Relationship Id="rId24" Type="http://schemas.openxmlformats.org/officeDocument/2006/relationships/image" Target="../media/image199.jpeg"/><Relationship Id="rId32" Type="http://schemas.openxmlformats.org/officeDocument/2006/relationships/image" Target="../media/image207.jpeg"/><Relationship Id="rId37" Type="http://schemas.openxmlformats.org/officeDocument/2006/relationships/image" Target="../media/image212.jpeg"/><Relationship Id="rId40" Type="http://schemas.openxmlformats.org/officeDocument/2006/relationships/image" Target="../media/image215.jpeg"/><Relationship Id="rId45" Type="http://schemas.openxmlformats.org/officeDocument/2006/relationships/image" Target="../media/image220.jpeg"/><Relationship Id="rId53" Type="http://schemas.openxmlformats.org/officeDocument/2006/relationships/image" Target="../media/image228.jpeg"/><Relationship Id="rId58" Type="http://schemas.openxmlformats.org/officeDocument/2006/relationships/image" Target="../media/image233.jpeg"/><Relationship Id="rId66" Type="http://schemas.openxmlformats.org/officeDocument/2006/relationships/image" Target="../media/image241.jpeg"/><Relationship Id="rId5" Type="http://schemas.openxmlformats.org/officeDocument/2006/relationships/image" Target="../media/image31.png"/><Relationship Id="rId15" Type="http://schemas.openxmlformats.org/officeDocument/2006/relationships/image" Target="../media/image190.jpeg"/><Relationship Id="rId23" Type="http://schemas.openxmlformats.org/officeDocument/2006/relationships/image" Target="../media/image198.jpeg"/><Relationship Id="rId28" Type="http://schemas.openxmlformats.org/officeDocument/2006/relationships/image" Target="../media/image203.jpeg"/><Relationship Id="rId36" Type="http://schemas.openxmlformats.org/officeDocument/2006/relationships/image" Target="../media/image211.jpeg"/><Relationship Id="rId49" Type="http://schemas.openxmlformats.org/officeDocument/2006/relationships/image" Target="../media/image224.jpeg"/><Relationship Id="rId57" Type="http://schemas.openxmlformats.org/officeDocument/2006/relationships/image" Target="../media/image232.jpeg"/><Relationship Id="rId61" Type="http://schemas.openxmlformats.org/officeDocument/2006/relationships/image" Target="../media/image236.jpeg"/><Relationship Id="rId10" Type="http://schemas.openxmlformats.org/officeDocument/2006/relationships/image" Target="../media/image185.jpeg"/><Relationship Id="rId19" Type="http://schemas.openxmlformats.org/officeDocument/2006/relationships/image" Target="../media/image194.jpeg"/><Relationship Id="rId31" Type="http://schemas.openxmlformats.org/officeDocument/2006/relationships/image" Target="../media/image206.jpeg"/><Relationship Id="rId44" Type="http://schemas.openxmlformats.org/officeDocument/2006/relationships/image" Target="../media/image219.jpeg"/><Relationship Id="rId52" Type="http://schemas.openxmlformats.org/officeDocument/2006/relationships/image" Target="../media/image227.jpeg"/><Relationship Id="rId60" Type="http://schemas.openxmlformats.org/officeDocument/2006/relationships/image" Target="../media/image235.jpeg"/><Relationship Id="rId65" Type="http://schemas.openxmlformats.org/officeDocument/2006/relationships/image" Target="../media/image240.jpeg"/><Relationship Id="rId4" Type="http://schemas.openxmlformats.org/officeDocument/2006/relationships/image" Target="../media/image30.png"/><Relationship Id="rId9" Type="http://schemas.openxmlformats.org/officeDocument/2006/relationships/image" Target="../media/image184.jpeg"/><Relationship Id="rId14" Type="http://schemas.openxmlformats.org/officeDocument/2006/relationships/image" Target="../media/image189.jpeg"/><Relationship Id="rId22" Type="http://schemas.openxmlformats.org/officeDocument/2006/relationships/image" Target="../media/image197.jpeg"/><Relationship Id="rId27" Type="http://schemas.openxmlformats.org/officeDocument/2006/relationships/image" Target="../media/image202.jpeg"/><Relationship Id="rId30" Type="http://schemas.openxmlformats.org/officeDocument/2006/relationships/image" Target="../media/image205.jpeg"/><Relationship Id="rId35" Type="http://schemas.openxmlformats.org/officeDocument/2006/relationships/image" Target="../media/image210.jpeg"/><Relationship Id="rId43" Type="http://schemas.openxmlformats.org/officeDocument/2006/relationships/image" Target="../media/image218.jpeg"/><Relationship Id="rId48" Type="http://schemas.openxmlformats.org/officeDocument/2006/relationships/image" Target="../media/image223.jpeg"/><Relationship Id="rId56" Type="http://schemas.openxmlformats.org/officeDocument/2006/relationships/image" Target="../media/image231.jpeg"/><Relationship Id="rId64" Type="http://schemas.openxmlformats.org/officeDocument/2006/relationships/image" Target="../media/image239.jpeg"/><Relationship Id="rId8" Type="http://schemas.openxmlformats.org/officeDocument/2006/relationships/image" Target="../media/image183.jpeg"/><Relationship Id="rId51" Type="http://schemas.openxmlformats.org/officeDocument/2006/relationships/image" Target="../media/image226.jpeg"/><Relationship Id="rId3" Type="http://schemas.openxmlformats.org/officeDocument/2006/relationships/image" Target="../media/image26.png"/><Relationship Id="rId12" Type="http://schemas.openxmlformats.org/officeDocument/2006/relationships/image" Target="../media/image187.jpeg"/><Relationship Id="rId17" Type="http://schemas.openxmlformats.org/officeDocument/2006/relationships/image" Target="../media/image192.jpeg"/><Relationship Id="rId25" Type="http://schemas.openxmlformats.org/officeDocument/2006/relationships/image" Target="../media/image200.jpeg"/><Relationship Id="rId33" Type="http://schemas.openxmlformats.org/officeDocument/2006/relationships/image" Target="../media/image208.jpeg"/><Relationship Id="rId38" Type="http://schemas.openxmlformats.org/officeDocument/2006/relationships/image" Target="../media/image213.jpeg"/><Relationship Id="rId46" Type="http://schemas.openxmlformats.org/officeDocument/2006/relationships/image" Target="../media/image221.jpeg"/><Relationship Id="rId59" Type="http://schemas.openxmlformats.org/officeDocument/2006/relationships/image" Target="../media/image234.jpeg"/><Relationship Id="rId67" Type="http://schemas.openxmlformats.org/officeDocument/2006/relationships/image" Target="../media/image242.jpeg"/><Relationship Id="rId20" Type="http://schemas.openxmlformats.org/officeDocument/2006/relationships/image" Target="../media/image195.jpeg"/><Relationship Id="rId41" Type="http://schemas.openxmlformats.org/officeDocument/2006/relationships/image" Target="../media/image216.jpeg"/><Relationship Id="rId54" Type="http://schemas.openxmlformats.org/officeDocument/2006/relationships/image" Target="../media/image229.jpeg"/><Relationship Id="rId62" Type="http://schemas.openxmlformats.org/officeDocument/2006/relationships/image" Target="../media/image2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3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image" Target="../media/image24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png"/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3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3" Type="http://schemas.openxmlformats.org/officeDocument/2006/relationships/image" Target="../media/image30.png"/><Relationship Id="rId7" Type="http://schemas.openxmlformats.org/officeDocument/2006/relationships/image" Target="../media/image255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3" Type="http://schemas.openxmlformats.org/officeDocument/2006/relationships/image" Target="../media/image30.png"/><Relationship Id="rId7" Type="http://schemas.openxmlformats.org/officeDocument/2006/relationships/image" Target="../media/image255.png"/><Relationship Id="rId2" Type="http://schemas.openxmlformats.org/officeDocument/2006/relationships/image" Target="../media/image25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8.png"/><Relationship Id="rId10" Type="http://schemas.openxmlformats.org/officeDocument/2006/relationships/image" Target="../media/image257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5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6.png"/><Relationship Id="rId3" Type="http://schemas.openxmlformats.org/officeDocument/2006/relationships/image" Target="../media/image27.png"/><Relationship Id="rId7" Type="http://schemas.openxmlformats.org/officeDocument/2006/relationships/image" Target="../media/image263.png"/><Relationship Id="rId2" Type="http://schemas.openxmlformats.org/officeDocument/2006/relationships/image" Target="../media/image26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5.jpeg"/><Relationship Id="rId13" Type="http://schemas.openxmlformats.org/officeDocument/2006/relationships/image" Target="../media/image270.jpeg"/><Relationship Id="rId18" Type="http://schemas.openxmlformats.org/officeDocument/2006/relationships/image" Target="../media/image275.jpeg"/><Relationship Id="rId3" Type="http://schemas.openxmlformats.org/officeDocument/2006/relationships/image" Target="../media/image264.png"/><Relationship Id="rId21" Type="http://schemas.openxmlformats.org/officeDocument/2006/relationships/image" Target="../media/image278.jpeg"/><Relationship Id="rId7" Type="http://schemas.openxmlformats.org/officeDocument/2006/relationships/image" Target="../media/image28.png"/><Relationship Id="rId12" Type="http://schemas.openxmlformats.org/officeDocument/2006/relationships/image" Target="../media/image269.jpeg"/><Relationship Id="rId17" Type="http://schemas.openxmlformats.org/officeDocument/2006/relationships/image" Target="../media/image274.jpeg"/><Relationship Id="rId2" Type="http://schemas.openxmlformats.org/officeDocument/2006/relationships/image" Target="../media/image25.png"/><Relationship Id="rId16" Type="http://schemas.openxmlformats.org/officeDocument/2006/relationships/image" Target="../media/image273.jpeg"/><Relationship Id="rId20" Type="http://schemas.openxmlformats.org/officeDocument/2006/relationships/image" Target="../media/image277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11" Type="http://schemas.openxmlformats.org/officeDocument/2006/relationships/image" Target="../media/image268.jpeg"/><Relationship Id="rId24" Type="http://schemas.openxmlformats.org/officeDocument/2006/relationships/image" Target="../media/image281.jpeg"/><Relationship Id="rId5" Type="http://schemas.openxmlformats.org/officeDocument/2006/relationships/image" Target="../media/image31.png"/><Relationship Id="rId15" Type="http://schemas.openxmlformats.org/officeDocument/2006/relationships/image" Target="../media/image272.jpeg"/><Relationship Id="rId23" Type="http://schemas.openxmlformats.org/officeDocument/2006/relationships/image" Target="../media/image280.jpeg"/><Relationship Id="rId10" Type="http://schemas.openxmlformats.org/officeDocument/2006/relationships/image" Target="../media/image267.jpeg"/><Relationship Id="rId19" Type="http://schemas.openxmlformats.org/officeDocument/2006/relationships/image" Target="../media/image276.jpeg"/><Relationship Id="rId4" Type="http://schemas.openxmlformats.org/officeDocument/2006/relationships/image" Target="../media/image30.png"/><Relationship Id="rId9" Type="http://schemas.openxmlformats.org/officeDocument/2006/relationships/image" Target="../media/image266.jpeg"/><Relationship Id="rId14" Type="http://schemas.openxmlformats.org/officeDocument/2006/relationships/image" Target="../media/image271.jpeg"/><Relationship Id="rId22" Type="http://schemas.openxmlformats.org/officeDocument/2006/relationships/image" Target="../media/image27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2.jpeg"/><Relationship Id="rId13" Type="http://schemas.openxmlformats.org/officeDocument/2006/relationships/image" Target="../media/image287.jpeg"/><Relationship Id="rId18" Type="http://schemas.openxmlformats.org/officeDocument/2006/relationships/image" Target="../media/image292.jpeg"/><Relationship Id="rId26" Type="http://schemas.openxmlformats.org/officeDocument/2006/relationships/image" Target="../media/image300.jpeg"/><Relationship Id="rId3" Type="http://schemas.openxmlformats.org/officeDocument/2006/relationships/image" Target="../media/image264.png"/><Relationship Id="rId21" Type="http://schemas.openxmlformats.org/officeDocument/2006/relationships/image" Target="../media/image295.jpeg"/><Relationship Id="rId7" Type="http://schemas.openxmlformats.org/officeDocument/2006/relationships/image" Target="../media/image28.png"/><Relationship Id="rId12" Type="http://schemas.openxmlformats.org/officeDocument/2006/relationships/image" Target="../media/image286.jpeg"/><Relationship Id="rId17" Type="http://schemas.openxmlformats.org/officeDocument/2006/relationships/image" Target="../media/image291.jpeg"/><Relationship Id="rId25" Type="http://schemas.openxmlformats.org/officeDocument/2006/relationships/image" Target="../media/image299.jpeg"/><Relationship Id="rId2" Type="http://schemas.openxmlformats.org/officeDocument/2006/relationships/image" Target="../media/image25.png"/><Relationship Id="rId16" Type="http://schemas.openxmlformats.org/officeDocument/2006/relationships/image" Target="../media/image290.jpeg"/><Relationship Id="rId20" Type="http://schemas.openxmlformats.org/officeDocument/2006/relationships/image" Target="../media/image29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11" Type="http://schemas.openxmlformats.org/officeDocument/2006/relationships/image" Target="../media/image285.jpeg"/><Relationship Id="rId24" Type="http://schemas.openxmlformats.org/officeDocument/2006/relationships/image" Target="../media/image298.jpeg"/><Relationship Id="rId5" Type="http://schemas.openxmlformats.org/officeDocument/2006/relationships/image" Target="../media/image31.png"/><Relationship Id="rId15" Type="http://schemas.openxmlformats.org/officeDocument/2006/relationships/image" Target="../media/image289.jpeg"/><Relationship Id="rId23" Type="http://schemas.openxmlformats.org/officeDocument/2006/relationships/image" Target="../media/image297.jpeg"/><Relationship Id="rId28" Type="http://schemas.openxmlformats.org/officeDocument/2006/relationships/image" Target="../media/image302.jpeg"/><Relationship Id="rId10" Type="http://schemas.openxmlformats.org/officeDocument/2006/relationships/image" Target="../media/image284.jpeg"/><Relationship Id="rId19" Type="http://schemas.openxmlformats.org/officeDocument/2006/relationships/image" Target="../media/image293.jpeg"/><Relationship Id="rId4" Type="http://schemas.openxmlformats.org/officeDocument/2006/relationships/image" Target="../media/image30.png"/><Relationship Id="rId9" Type="http://schemas.openxmlformats.org/officeDocument/2006/relationships/image" Target="../media/image283.jpeg"/><Relationship Id="rId14" Type="http://schemas.openxmlformats.org/officeDocument/2006/relationships/image" Target="../media/image288.jpeg"/><Relationship Id="rId22" Type="http://schemas.openxmlformats.org/officeDocument/2006/relationships/image" Target="../media/image296.jpeg"/><Relationship Id="rId27" Type="http://schemas.openxmlformats.org/officeDocument/2006/relationships/image" Target="../media/image301.jpeg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8.jpeg"/><Relationship Id="rId18" Type="http://schemas.openxmlformats.org/officeDocument/2006/relationships/image" Target="../media/image313.jpeg"/><Relationship Id="rId26" Type="http://schemas.openxmlformats.org/officeDocument/2006/relationships/image" Target="../media/image321.jpeg"/><Relationship Id="rId39" Type="http://schemas.openxmlformats.org/officeDocument/2006/relationships/image" Target="../media/image334.jpeg"/><Relationship Id="rId21" Type="http://schemas.openxmlformats.org/officeDocument/2006/relationships/image" Target="../media/image316.jpeg"/><Relationship Id="rId34" Type="http://schemas.openxmlformats.org/officeDocument/2006/relationships/image" Target="../media/image329.jpeg"/><Relationship Id="rId42" Type="http://schemas.openxmlformats.org/officeDocument/2006/relationships/image" Target="../media/image337.jpeg"/><Relationship Id="rId47" Type="http://schemas.openxmlformats.org/officeDocument/2006/relationships/image" Target="../media/image342.jpeg"/><Relationship Id="rId50" Type="http://schemas.openxmlformats.org/officeDocument/2006/relationships/image" Target="../media/image345.jpeg"/><Relationship Id="rId55" Type="http://schemas.openxmlformats.org/officeDocument/2006/relationships/image" Target="../media/image350.jpeg"/><Relationship Id="rId63" Type="http://schemas.openxmlformats.org/officeDocument/2006/relationships/image" Target="../media/image358.jpeg"/><Relationship Id="rId68" Type="http://schemas.openxmlformats.org/officeDocument/2006/relationships/image" Target="../media/image363.jpeg"/><Relationship Id="rId76" Type="http://schemas.openxmlformats.org/officeDocument/2006/relationships/image" Target="../media/image371.jpeg"/><Relationship Id="rId84" Type="http://schemas.openxmlformats.org/officeDocument/2006/relationships/image" Target="../media/image379.jpeg"/><Relationship Id="rId89" Type="http://schemas.openxmlformats.org/officeDocument/2006/relationships/image" Target="../media/image384.jpeg"/><Relationship Id="rId7" Type="http://schemas.openxmlformats.org/officeDocument/2006/relationships/image" Target="../media/image28.png"/><Relationship Id="rId71" Type="http://schemas.openxmlformats.org/officeDocument/2006/relationships/image" Target="../media/image366.jpeg"/><Relationship Id="rId2" Type="http://schemas.openxmlformats.org/officeDocument/2006/relationships/image" Target="../media/image25.png"/><Relationship Id="rId16" Type="http://schemas.openxmlformats.org/officeDocument/2006/relationships/image" Target="../media/image311.jpeg"/><Relationship Id="rId29" Type="http://schemas.openxmlformats.org/officeDocument/2006/relationships/image" Target="../media/image324.jpeg"/><Relationship Id="rId11" Type="http://schemas.openxmlformats.org/officeDocument/2006/relationships/image" Target="../media/image306.jpeg"/><Relationship Id="rId24" Type="http://schemas.openxmlformats.org/officeDocument/2006/relationships/image" Target="../media/image319.jpeg"/><Relationship Id="rId32" Type="http://schemas.openxmlformats.org/officeDocument/2006/relationships/image" Target="../media/image327.jpeg"/><Relationship Id="rId37" Type="http://schemas.openxmlformats.org/officeDocument/2006/relationships/image" Target="../media/image332.jpeg"/><Relationship Id="rId40" Type="http://schemas.openxmlformats.org/officeDocument/2006/relationships/image" Target="../media/image335.jpeg"/><Relationship Id="rId45" Type="http://schemas.openxmlformats.org/officeDocument/2006/relationships/image" Target="../media/image340.jpeg"/><Relationship Id="rId53" Type="http://schemas.openxmlformats.org/officeDocument/2006/relationships/image" Target="../media/image348.jpeg"/><Relationship Id="rId58" Type="http://schemas.openxmlformats.org/officeDocument/2006/relationships/image" Target="../media/image353.jpeg"/><Relationship Id="rId66" Type="http://schemas.openxmlformats.org/officeDocument/2006/relationships/image" Target="../media/image361.jpeg"/><Relationship Id="rId74" Type="http://schemas.openxmlformats.org/officeDocument/2006/relationships/image" Target="../media/image369.jpeg"/><Relationship Id="rId79" Type="http://schemas.openxmlformats.org/officeDocument/2006/relationships/image" Target="../media/image374.jpeg"/><Relationship Id="rId87" Type="http://schemas.openxmlformats.org/officeDocument/2006/relationships/image" Target="../media/image382.jpeg"/><Relationship Id="rId5" Type="http://schemas.openxmlformats.org/officeDocument/2006/relationships/image" Target="../media/image31.png"/><Relationship Id="rId61" Type="http://schemas.openxmlformats.org/officeDocument/2006/relationships/image" Target="../media/image356.jpeg"/><Relationship Id="rId82" Type="http://schemas.openxmlformats.org/officeDocument/2006/relationships/image" Target="../media/image377.jpeg"/><Relationship Id="rId19" Type="http://schemas.openxmlformats.org/officeDocument/2006/relationships/image" Target="../media/image314.jpeg"/><Relationship Id="rId4" Type="http://schemas.openxmlformats.org/officeDocument/2006/relationships/image" Target="../media/image30.png"/><Relationship Id="rId9" Type="http://schemas.openxmlformats.org/officeDocument/2006/relationships/image" Target="../media/image304.jpeg"/><Relationship Id="rId14" Type="http://schemas.openxmlformats.org/officeDocument/2006/relationships/image" Target="../media/image309.jpeg"/><Relationship Id="rId22" Type="http://schemas.openxmlformats.org/officeDocument/2006/relationships/image" Target="../media/image317.jpeg"/><Relationship Id="rId27" Type="http://schemas.openxmlformats.org/officeDocument/2006/relationships/image" Target="../media/image322.jpeg"/><Relationship Id="rId30" Type="http://schemas.openxmlformats.org/officeDocument/2006/relationships/image" Target="../media/image325.jpeg"/><Relationship Id="rId35" Type="http://schemas.openxmlformats.org/officeDocument/2006/relationships/image" Target="../media/image330.jpeg"/><Relationship Id="rId43" Type="http://schemas.openxmlformats.org/officeDocument/2006/relationships/image" Target="../media/image338.jpeg"/><Relationship Id="rId48" Type="http://schemas.openxmlformats.org/officeDocument/2006/relationships/image" Target="../media/image343.jpeg"/><Relationship Id="rId56" Type="http://schemas.openxmlformats.org/officeDocument/2006/relationships/image" Target="../media/image351.jpeg"/><Relationship Id="rId64" Type="http://schemas.openxmlformats.org/officeDocument/2006/relationships/image" Target="../media/image359.jpeg"/><Relationship Id="rId69" Type="http://schemas.openxmlformats.org/officeDocument/2006/relationships/image" Target="../media/image364.jpeg"/><Relationship Id="rId77" Type="http://schemas.openxmlformats.org/officeDocument/2006/relationships/image" Target="../media/image372.jpeg"/><Relationship Id="rId8" Type="http://schemas.openxmlformats.org/officeDocument/2006/relationships/image" Target="../media/image303.jpeg"/><Relationship Id="rId51" Type="http://schemas.openxmlformats.org/officeDocument/2006/relationships/image" Target="../media/image346.jpeg"/><Relationship Id="rId72" Type="http://schemas.openxmlformats.org/officeDocument/2006/relationships/image" Target="../media/image367.jpeg"/><Relationship Id="rId80" Type="http://schemas.openxmlformats.org/officeDocument/2006/relationships/image" Target="../media/image375.jpeg"/><Relationship Id="rId85" Type="http://schemas.openxmlformats.org/officeDocument/2006/relationships/image" Target="../media/image380.jpeg"/><Relationship Id="rId3" Type="http://schemas.openxmlformats.org/officeDocument/2006/relationships/image" Target="../media/image264.png"/><Relationship Id="rId12" Type="http://schemas.openxmlformats.org/officeDocument/2006/relationships/image" Target="../media/image307.jpeg"/><Relationship Id="rId17" Type="http://schemas.openxmlformats.org/officeDocument/2006/relationships/image" Target="../media/image312.jpeg"/><Relationship Id="rId25" Type="http://schemas.openxmlformats.org/officeDocument/2006/relationships/image" Target="../media/image320.jpeg"/><Relationship Id="rId33" Type="http://schemas.openxmlformats.org/officeDocument/2006/relationships/image" Target="../media/image328.jpeg"/><Relationship Id="rId38" Type="http://schemas.openxmlformats.org/officeDocument/2006/relationships/image" Target="../media/image333.jpeg"/><Relationship Id="rId46" Type="http://schemas.openxmlformats.org/officeDocument/2006/relationships/image" Target="../media/image341.jpeg"/><Relationship Id="rId59" Type="http://schemas.openxmlformats.org/officeDocument/2006/relationships/image" Target="../media/image354.jpeg"/><Relationship Id="rId67" Type="http://schemas.openxmlformats.org/officeDocument/2006/relationships/image" Target="../media/image362.jpeg"/><Relationship Id="rId20" Type="http://schemas.openxmlformats.org/officeDocument/2006/relationships/image" Target="../media/image315.jpeg"/><Relationship Id="rId41" Type="http://schemas.openxmlformats.org/officeDocument/2006/relationships/image" Target="../media/image336.jpeg"/><Relationship Id="rId54" Type="http://schemas.openxmlformats.org/officeDocument/2006/relationships/image" Target="../media/image349.jpeg"/><Relationship Id="rId62" Type="http://schemas.openxmlformats.org/officeDocument/2006/relationships/image" Target="../media/image357.jpeg"/><Relationship Id="rId70" Type="http://schemas.openxmlformats.org/officeDocument/2006/relationships/image" Target="../media/image365.jpeg"/><Relationship Id="rId75" Type="http://schemas.openxmlformats.org/officeDocument/2006/relationships/image" Target="../media/image370.jpeg"/><Relationship Id="rId83" Type="http://schemas.openxmlformats.org/officeDocument/2006/relationships/image" Target="../media/image378.jpeg"/><Relationship Id="rId88" Type="http://schemas.openxmlformats.org/officeDocument/2006/relationships/image" Target="../media/image38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15" Type="http://schemas.openxmlformats.org/officeDocument/2006/relationships/image" Target="../media/image310.jpeg"/><Relationship Id="rId23" Type="http://schemas.openxmlformats.org/officeDocument/2006/relationships/image" Target="../media/image318.jpeg"/><Relationship Id="rId28" Type="http://schemas.openxmlformats.org/officeDocument/2006/relationships/image" Target="../media/image323.jpeg"/><Relationship Id="rId36" Type="http://schemas.openxmlformats.org/officeDocument/2006/relationships/image" Target="../media/image331.jpeg"/><Relationship Id="rId49" Type="http://schemas.openxmlformats.org/officeDocument/2006/relationships/image" Target="../media/image344.jpeg"/><Relationship Id="rId57" Type="http://schemas.openxmlformats.org/officeDocument/2006/relationships/image" Target="../media/image352.jpeg"/><Relationship Id="rId10" Type="http://schemas.openxmlformats.org/officeDocument/2006/relationships/image" Target="../media/image305.jpeg"/><Relationship Id="rId31" Type="http://schemas.openxmlformats.org/officeDocument/2006/relationships/image" Target="../media/image326.jpeg"/><Relationship Id="rId44" Type="http://schemas.openxmlformats.org/officeDocument/2006/relationships/image" Target="../media/image339.jpeg"/><Relationship Id="rId52" Type="http://schemas.openxmlformats.org/officeDocument/2006/relationships/image" Target="../media/image347.jpeg"/><Relationship Id="rId60" Type="http://schemas.openxmlformats.org/officeDocument/2006/relationships/image" Target="../media/image355.jpeg"/><Relationship Id="rId65" Type="http://schemas.openxmlformats.org/officeDocument/2006/relationships/image" Target="../media/image360.jpeg"/><Relationship Id="rId73" Type="http://schemas.openxmlformats.org/officeDocument/2006/relationships/image" Target="../media/image368.jpeg"/><Relationship Id="rId78" Type="http://schemas.openxmlformats.org/officeDocument/2006/relationships/image" Target="../media/image373.jpeg"/><Relationship Id="rId81" Type="http://schemas.openxmlformats.org/officeDocument/2006/relationships/image" Target="../media/image376.jpeg"/><Relationship Id="rId86" Type="http://schemas.openxmlformats.org/officeDocument/2006/relationships/image" Target="../media/image381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5.png"/><Relationship Id="rId3" Type="http://schemas.openxmlformats.org/officeDocument/2006/relationships/image" Target="../media/image264.png"/><Relationship Id="rId7" Type="http://schemas.openxmlformats.org/officeDocument/2006/relationships/image" Target="../media/image28.png"/><Relationship Id="rId12" Type="http://schemas.openxmlformats.org/officeDocument/2006/relationships/image" Target="../media/image38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11" Type="http://schemas.openxmlformats.org/officeDocument/2006/relationships/image" Target="../media/image388.png"/><Relationship Id="rId5" Type="http://schemas.openxmlformats.org/officeDocument/2006/relationships/image" Target="../media/image31.png"/><Relationship Id="rId10" Type="http://schemas.openxmlformats.org/officeDocument/2006/relationships/image" Target="../media/image387.png"/><Relationship Id="rId4" Type="http://schemas.openxmlformats.org/officeDocument/2006/relationships/image" Target="../media/image30.png"/><Relationship Id="rId9" Type="http://schemas.openxmlformats.org/officeDocument/2006/relationships/image" Target="../media/image386.png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5.png"/><Relationship Id="rId18" Type="http://schemas.openxmlformats.org/officeDocument/2006/relationships/image" Target="../media/image400.png"/><Relationship Id="rId26" Type="http://schemas.openxmlformats.org/officeDocument/2006/relationships/image" Target="../media/image408.jpeg"/><Relationship Id="rId39" Type="http://schemas.openxmlformats.org/officeDocument/2006/relationships/image" Target="../media/image421.jpeg"/><Relationship Id="rId3" Type="http://schemas.openxmlformats.org/officeDocument/2006/relationships/image" Target="../media/image264.png"/><Relationship Id="rId21" Type="http://schemas.openxmlformats.org/officeDocument/2006/relationships/image" Target="../media/image403.jpeg"/><Relationship Id="rId34" Type="http://schemas.openxmlformats.org/officeDocument/2006/relationships/image" Target="../media/image416.jpeg"/><Relationship Id="rId42" Type="http://schemas.openxmlformats.org/officeDocument/2006/relationships/image" Target="../media/image424.jpeg"/><Relationship Id="rId47" Type="http://schemas.openxmlformats.org/officeDocument/2006/relationships/image" Target="../media/image429.jpeg"/><Relationship Id="rId50" Type="http://schemas.openxmlformats.org/officeDocument/2006/relationships/image" Target="../media/image432.jpeg"/><Relationship Id="rId7" Type="http://schemas.openxmlformats.org/officeDocument/2006/relationships/image" Target="../media/image27.png"/><Relationship Id="rId12" Type="http://schemas.openxmlformats.org/officeDocument/2006/relationships/image" Target="../media/image394.jpeg"/><Relationship Id="rId17" Type="http://schemas.openxmlformats.org/officeDocument/2006/relationships/image" Target="../media/image399.png"/><Relationship Id="rId25" Type="http://schemas.openxmlformats.org/officeDocument/2006/relationships/image" Target="../media/image407.jpeg"/><Relationship Id="rId33" Type="http://schemas.openxmlformats.org/officeDocument/2006/relationships/image" Target="../media/image415.jpeg"/><Relationship Id="rId38" Type="http://schemas.openxmlformats.org/officeDocument/2006/relationships/image" Target="../media/image420.jpeg"/><Relationship Id="rId46" Type="http://schemas.openxmlformats.org/officeDocument/2006/relationships/image" Target="../media/image428.jpeg"/><Relationship Id="rId2" Type="http://schemas.openxmlformats.org/officeDocument/2006/relationships/image" Target="../media/image25.png"/><Relationship Id="rId16" Type="http://schemas.openxmlformats.org/officeDocument/2006/relationships/image" Target="../media/image398.png"/><Relationship Id="rId20" Type="http://schemas.openxmlformats.org/officeDocument/2006/relationships/image" Target="../media/image402.png"/><Relationship Id="rId29" Type="http://schemas.openxmlformats.org/officeDocument/2006/relationships/image" Target="../media/image411.jpeg"/><Relationship Id="rId41" Type="http://schemas.openxmlformats.org/officeDocument/2006/relationships/image" Target="../media/image423.jpeg"/><Relationship Id="rId54" Type="http://schemas.openxmlformats.org/officeDocument/2006/relationships/image" Target="../media/image4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11" Type="http://schemas.openxmlformats.org/officeDocument/2006/relationships/image" Target="../media/image393.jpeg"/><Relationship Id="rId24" Type="http://schemas.openxmlformats.org/officeDocument/2006/relationships/image" Target="../media/image406.jpeg"/><Relationship Id="rId32" Type="http://schemas.openxmlformats.org/officeDocument/2006/relationships/image" Target="../media/image414.jpeg"/><Relationship Id="rId37" Type="http://schemas.openxmlformats.org/officeDocument/2006/relationships/image" Target="../media/image419.jpeg"/><Relationship Id="rId40" Type="http://schemas.openxmlformats.org/officeDocument/2006/relationships/image" Target="../media/image422.jpeg"/><Relationship Id="rId45" Type="http://schemas.openxmlformats.org/officeDocument/2006/relationships/image" Target="../media/image427.jpeg"/><Relationship Id="rId53" Type="http://schemas.openxmlformats.org/officeDocument/2006/relationships/image" Target="../media/image435.jpeg"/><Relationship Id="rId5" Type="http://schemas.openxmlformats.org/officeDocument/2006/relationships/image" Target="../media/image30.png"/><Relationship Id="rId15" Type="http://schemas.openxmlformats.org/officeDocument/2006/relationships/image" Target="../media/image397.png"/><Relationship Id="rId23" Type="http://schemas.openxmlformats.org/officeDocument/2006/relationships/image" Target="../media/image405.jpeg"/><Relationship Id="rId28" Type="http://schemas.openxmlformats.org/officeDocument/2006/relationships/image" Target="../media/image410.jpeg"/><Relationship Id="rId36" Type="http://schemas.openxmlformats.org/officeDocument/2006/relationships/image" Target="../media/image418.jpeg"/><Relationship Id="rId49" Type="http://schemas.openxmlformats.org/officeDocument/2006/relationships/image" Target="../media/image431.jpeg"/><Relationship Id="rId10" Type="http://schemas.openxmlformats.org/officeDocument/2006/relationships/image" Target="../media/image392.png"/><Relationship Id="rId19" Type="http://schemas.openxmlformats.org/officeDocument/2006/relationships/image" Target="../media/image401.png"/><Relationship Id="rId31" Type="http://schemas.openxmlformats.org/officeDocument/2006/relationships/image" Target="../media/image413.jpeg"/><Relationship Id="rId44" Type="http://schemas.openxmlformats.org/officeDocument/2006/relationships/image" Target="../media/image426.jpeg"/><Relationship Id="rId52" Type="http://schemas.openxmlformats.org/officeDocument/2006/relationships/image" Target="../media/image434.jpeg"/><Relationship Id="rId4" Type="http://schemas.openxmlformats.org/officeDocument/2006/relationships/image" Target="../media/image390.png"/><Relationship Id="rId9" Type="http://schemas.openxmlformats.org/officeDocument/2006/relationships/image" Target="../media/image391.png"/><Relationship Id="rId14" Type="http://schemas.openxmlformats.org/officeDocument/2006/relationships/image" Target="../media/image396.png"/><Relationship Id="rId22" Type="http://schemas.openxmlformats.org/officeDocument/2006/relationships/image" Target="../media/image404.jpeg"/><Relationship Id="rId27" Type="http://schemas.openxmlformats.org/officeDocument/2006/relationships/image" Target="../media/image409.jpeg"/><Relationship Id="rId30" Type="http://schemas.openxmlformats.org/officeDocument/2006/relationships/image" Target="../media/image412.jpeg"/><Relationship Id="rId35" Type="http://schemas.openxmlformats.org/officeDocument/2006/relationships/image" Target="../media/image417.jpeg"/><Relationship Id="rId43" Type="http://schemas.openxmlformats.org/officeDocument/2006/relationships/image" Target="../media/image425.jpeg"/><Relationship Id="rId48" Type="http://schemas.openxmlformats.org/officeDocument/2006/relationships/image" Target="../media/image430.jpeg"/><Relationship Id="rId8" Type="http://schemas.openxmlformats.org/officeDocument/2006/relationships/image" Target="../media/image28.png"/><Relationship Id="rId51" Type="http://schemas.openxmlformats.org/officeDocument/2006/relationships/image" Target="../media/image433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5.png"/><Relationship Id="rId13" Type="http://schemas.openxmlformats.org/officeDocument/2006/relationships/image" Target="../media/image441.png"/><Relationship Id="rId3" Type="http://schemas.openxmlformats.org/officeDocument/2006/relationships/image" Target="../media/image264.png"/><Relationship Id="rId7" Type="http://schemas.openxmlformats.org/officeDocument/2006/relationships/image" Target="../media/image28.png"/><Relationship Id="rId12" Type="http://schemas.openxmlformats.org/officeDocument/2006/relationships/image" Target="../media/image44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11" Type="http://schemas.openxmlformats.org/officeDocument/2006/relationships/image" Target="../media/image439.png"/><Relationship Id="rId5" Type="http://schemas.openxmlformats.org/officeDocument/2006/relationships/image" Target="../media/image31.png"/><Relationship Id="rId10" Type="http://schemas.openxmlformats.org/officeDocument/2006/relationships/image" Target="../media/image438.png"/><Relationship Id="rId4" Type="http://schemas.openxmlformats.org/officeDocument/2006/relationships/image" Target="../media/image30.png"/><Relationship Id="rId9" Type="http://schemas.openxmlformats.org/officeDocument/2006/relationships/image" Target="../media/image437.png"/><Relationship Id="rId14" Type="http://schemas.openxmlformats.org/officeDocument/2006/relationships/image" Target="../media/image44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5.png"/><Relationship Id="rId13" Type="http://schemas.openxmlformats.org/officeDocument/2006/relationships/image" Target="../media/image448.jpeg"/><Relationship Id="rId18" Type="http://schemas.openxmlformats.org/officeDocument/2006/relationships/image" Target="../media/image453.jpeg"/><Relationship Id="rId26" Type="http://schemas.openxmlformats.org/officeDocument/2006/relationships/image" Target="../media/image461.jpeg"/><Relationship Id="rId39" Type="http://schemas.openxmlformats.org/officeDocument/2006/relationships/image" Target="../media/image474.jpeg"/><Relationship Id="rId3" Type="http://schemas.openxmlformats.org/officeDocument/2006/relationships/image" Target="../media/image443.png"/><Relationship Id="rId21" Type="http://schemas.openxmlformats.org/officeDocument/2006/relationships/image" Target="../media/image456.jpeg"/><Relationship Id="rId34" Type="http://schemas.openxmlformats.org/officeDocument/2006/relationships/image" Target="../media/image469.jpeg"/><Relationship Id="rId42" Type="http://schemas.openxmlformats.org/officeDocument/2006/relationships/image" Target="../media/image477.jpeg"/><Relationship Id="rId47" Type="http://schemas.openxmlformats.org/officeDocument/2006/relationships/image" Target="../media/image482.jpeg"/><Relationship Id="rId7" Type="http://schemas.openxmlformats.org/officeDocument/2006/relationships/image" Target="../media/image28.png"/><Relationship Id="rId12" Type="http://schemas.openxmlformats.org/officeDocument/2006/relationships/image" Target="../media/image447.jpeg"/><Relationship Id="rId17" Type="http://schemas.openxmlformats.org/officeDocument/2006/relationships/image" Target="../media/image452.jpeg"/><Relationship Id="rId25" Type="http://schemas.openxmlformats.org/officeDocument/2006/relationships/image" Target="../media/image460.jpeg"/><Relationship Id="rId33" Type="http://schemas.openxmlformats.org/officeDocument/2006/relationships/image" Target="../media/image468.jpeg"/><Relationship Id="rId38" Type="http://schemas.openxmlformats.org/officeDocument/2006/relationships/image" Target="../media/image473.jpeg"/><Relationship Id="rId46" Type="http://schemas.openxmlformats.org/officeDocument/2006/relationships/image" Target="../media/image481.jpeg"/><Relationship Id="rId2" Type="http://schemas.openxmlformats.org/officeDocument/2006/relationships/image" Target="../media/image25.png"/><Relationship Id="rId16" Type="http://schemas.openxmlformats.org/officeDocument/2006/relationships/image" Target="../media/image451.jpeg"/><Relationship Id="rId20" Type="http://schemas.openxmlformats.org/officeDocument/2006/relationships/image" Target="../media/image455.jpeg"/><Relationship Id="rId29" Type="http://schemas.openxmlformats.org/officeDocument/2006/relationships/image" Target="../media/image464.jpeg"/><Relationship Id="rId41" Type="http://schemas.openxmlformats.org/officeDocument/2006/relationships/image" Target="../media/image47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11" Type="http://schemas.openxmlformats.org/officeDocument/2006/relationships/image" Target="../media/image446.jpeg"/><Relationship Id="rId24" Type="http://schemas.openxmlformats.org/officeDocument/2006/relationships/image" Target="../media/image459.jpeg"/><Relationship Id="rId32" Type="http://schemas.openxmlformats.org/officeDocument/2006/relationships/image" Target="../media/image467.jpeg"/><Relationship Id="rId37" Type="http://schemas.openxmlformats.org/officeDocument/2006/relationships/image" Target="../media/image472.jpeg"/><Relationship Id="rId40" Type="http://schemas.openxmlformats.org/officeDocument/2006/relationships/image" Target="../media/image475.jpeg"/><Relationship Id="rId45" Type="http://schemas.openxmlformats.org/officeDocument/2006/relationships/image" Target="../media/image480.jpeg"/><Relationship Id="rId5" Type="http://schemas.openxmlformats.org/officeDocument/2006/relationships/image" Target="../media/image31.png"/><Relationship Id="rId15" Type="http://schemas.openxmlformats.org/officeDocument/2006/relationships/image" Target="../media/image450.jpeg"/><Relationship Id="rId23" Type="http://schemas.openxmlformats.org/officeDocument/2006/relationships/image" Target="../media/image458.jpeg"/><Relationship Id="rId28" Type="http://schemas.openxmlformats.org/officeDocument/2006/relationships/image" Target="../media/image463.jpeg"/><Relationship Id="rId36" Type="http://schemas.openxmlformats.org/officeDocument/2006/relationships/image" Target="../media/image471.jpeg"/><Relationship Id="rId10" Type="http://schemas.openxmlformats.org/officeDocument/2006/relationships/image" Target="../media/image445.jpeg"/><Relationship Id="rId19" Type="http://schemas.openxmlformats.org/officeDocument/2006/relationships/image" Target="../media/image454.jpeg"/><Relationship Id="rId31" Type="http://schemas.openxmlformats.org/officeDocument/2006/relationships/image" Target="../media/image466.jpeg"/><Relationship Id="rId44" Type="http://schemas.openxmlformats.org/officeDocument/2006/relationships/image" Target="../media/image479.jpeg"/><Relationship Id="rId4" Type="http://schemas.openxmlformats.org/officeDocument/2006/relationships/image" Target="../media/image30.png"/><Relationship Id="rId9" Type="http://schemas.openxmlformats.org/officeDocument/2006/relationships/image" Target="../media/image444.jpeg"/><Relationship Id="rId14" Type="http://schemas.openxmlformats.org/officeDocument/2006/relationships/image" Target="../media/image449.jpeg"/><Relationship Id="rId22" Type="http://schemas.openxmlformats.org/officeDocument/2006/relationships/image" Target="../media/image457.jpeg"/><Relationship Id="rId27" Type="http://schemas.openxmlformats.org/officeDocument/2006/relationships/image" Target="../media/image462.jpeg"/><Relationship Id="rId30" Type="http://schemas.openxmlformats.org/officeDocument/2006/relationships/image" Target="../media/image465.jpeg"/><Relationship Id="rId35" Type="http://schemas.openxmlformats.org/officeDocument/2006/relationships/image" Target="../media/image470.jpeg"/><Relationship Id="rId43" Type="http://schemas.openxmlformats.org/officeDocument/2006/relationships/image" Target="../media/image478.jpeg"/><Relationship Id="rId48" Type="http://schemas.openxmlformats.org/officeDocument/2006/relationships/image" Target="../media/image48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0.png"/><Relationship Id="rId13" Type="http://schemas.openxmlformats.org/officeDocument/2006/relationships/image" Target="../media/image494.png"/><Relationship Id="rId18" Type="http://schemas.openxmlformats.org/officeDocument/2006/relationships/image" Target="../media/image499.png"/><Relationship Id="rId3" Type="http://schemas.openxmlformats.org/officeDocument/2006/relationships/image" Target="../media/image485.png"/><Relationship Id="rId21" Type="http://schemas.openxmlformats.org/officeDocument/2006/relationships/image" Target="../media/image502.png"/><Relationship Id="rId7" Type="http://schemas.openxmlformats.org/officeDocument/2006/relationships/image" Target="../media/image489.jpeg"/><Relationship Id="rId12" Type="http://schemas.openxmlformats.org/officeDocument/2006/relationships/image" Target="../media/image493.jpeg"/><Relationship Id="rId17" Type="http://schemas.openxmlformats.org/officeDocument/2006/relationships/image" Target="../media/image498.png"/><Relationship Id="rId2" Type="http://schemas.openxmlformats.org/officeDocument/2006/relationships/image" Target="../media/image484.png"/><Relationship Id="rId16" Type="http://schemas.openxmlformats.org/officeDocument/2006/relationships/image" Target="../media/image497.png"/><Relationship Id="rId20" Type="http://schemas.openxmlformats.org/officeDocument/2006/relationships/image" Target="../media/image5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8.png"/><Relationship Id="rId11" Type="http://schemas.openxmlformats.org/officeDocument/2006/relationships/image" Target="../media/image492.png"/><Relationship Id="rId5" Type="http://schemas.openxmlformats.org/officeDocument/2006/relationships/image" Target="../media/image487.png"/><Relationship Id="rId15" Type="http://schemas.openxmlformats.org/officeDocument/2006/relationships/image" Target="../media/image496.png"/><Relationship Id="rId10" Type="http://schemas.openxmlformats.org/officeDocument/2006/relationships/image" Target="../media/image25.png"/><Relationship Id="rId19" Type="http://schemas.openxmlformats.org/officeDocument/2006/relationships/image" Target="../media/image500.png"/><Relationship Id="rId4" Type="http://schemas.openxmlformats.org/officeDocument/2006/relationships/image" Target="../media/image486.png"/><Relationship Id="rId9" Type="http://schemas.openxmlformats.org/officeDocument/2006/relationships/image" Target="../media/image491.jpeg"/><Relationship Id="rId14" Type="http://schemas.openxmlformats.org/officeDocument/2006/relationships/image" Target="../media/image49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12" Type="http://schemas.openxmlformats.org/officeDocument/2006/relationships/image" Target="../media/image37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11" Type="http://schemas.openxmlformats.org/officeDocument/2006/relationships/image" Target="../media/image36.png"/><Relationship Id="rId5" Type="http://schemas.openxmlformats.org/officeDocument/2006/relationships/image" Target="../media/image25.png"/><Relationship Id="rId10" Type="http://schemas.openxmlformats.org/officeDocument/2006/relationships/image" Target="../media/image35.png"/><Relationship Id="rId4" Type="http://schemas.openxmlformats.org/officeDocument/2006/relationships/image" Target="../media/image33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26.png"/><Relationship Id="rId12" Type="http://schemas.openxmlformats.org/officeDocument/2006/relationships/image" Target="../media/image3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36.png"/><Relationship Id="rId5" Type="http://schemas.openxmlformats.org/officeDocument/2006/relationships/image" Target="../media/image38.png"/><Relationship Id="rId10" Type="http://schemas.openxmlformats.org/officeDocument/2006/relationships/image" Target="../media/image35.png"/><Relationship Id="rId4" Type="http://schemas.openxmlformats.org/officeDocument/2006/relationships/image" Target="../media/image33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26.png"/><Relationship Id="rId12" Type="http://schemas.openxmlformats.org/officeDocument/2006/relationships/image" Target="../media/image4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36.png"/><Relationship Id="rId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33.png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26.png"/><Relationship Id="rId12" Type="http://schemas.openxmlformats.org/officeDocument/2006/relationships/image" Target="../media/image4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36.png"/><Relationship Id="rId5" Type="http://schemas.openxmlformats.org/officeDocument/2006/relationships/image" Target="../media/image42.png"/><Relationship Id="rId10" Type="http://schemas.openxmlformats.org/officeDocument/2006/relationships/image" Target="../media/image35.png"/><Relationship Id="rId4" Type="http://schemas.openxmlformats.org/officeDocument/2006/relationships/image" Target="../media/image33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대각선 방향의 모서리가 둥근 사각형 5"/>
          <p:cNvSpPr/>
          <p:nvPr/>
        </p:nvSpPr>
        <p:spPr>
          <a:xfrm>
            <a:off x="4932363" y="3929066"/>
            <a:ext cx="3857653" cy="1316831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How to Use the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Functions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" name="줄무늬가 있는 오른쪽 화살표 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2983160" y="3112862"/>
            <a:ext cx="339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err="1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EasyDent</a:t>
            </a:r>
            <a:r>
              <a:rPr lang="en-US" altLang="ko-KR" sz="3600" dirty="0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 V4</a:t>
            </a:r>
            <a:endParaRPr lang="ko-KR" altLang="en-US" sz="3600" dirty="0">
              <a:solidFill>
                <a:schemeClr val="accent6">
                  <a:lumMod val="75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  <a:latin typeface="Arial Black" pitchFamily="34" charset="0"/>
              <a:cs typeface="Verdana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 cstate="print"/>
          <a:srcRect l="5258"/>
          <a:stretch>
            <a:fillRect/>
          </a:stretch>
        </p:blipFill>
        <p:spPr bwMode="auto">
          <a:xfrm>
            <a:off x="0" y="2466725"/>
            <a:ext cx="2781579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그림 11" descr="Monitor Frame angl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071678"/>
            <a:ext cx="7442601" cy="459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56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3" name="그림 2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4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7158" y="214290"/>
            <a:ext cx="3143272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 – Coloring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 l="15136" r="60600" b="91185"/>
          <a:stretch>
            <a:fillRect/>
          </a:stretch>
        </p:blipFill>
        <p:spPr bwMode="auto">
          <a:xfrm>
            <a:off x="395288" y="769646"/>
            <a:ext cx="4176712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그림 8" descr="Manu Imag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4338" y="981057"/>
            <a:ext cx="1405361" cy="270000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 bwMode="auto">
          <a:xfrm>
            <a:off x="417590" y="2084646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65"/>
          <p:cNvGrpSpPr/>
          <p:nvPr/>
        </p:nvGrpSpPr>
        <p:grpSpPr>
          <a:xfrm>
            <a:off x="1071538" y="2156084"/>
            <a:ext cx="1292815" cy="558536"/>
            <a:chOff x="6357950" y="3143248"/>
            <a:chExt cx="1485568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3214686"/>
            <a:ext cx="91322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그룹 65"/>
          <p:cNvGrpSpPr/>
          <p:nvPr/>
        </p:nvGrpSpPr>
        <p:grpSpPr>
          <a:xfrm>
            <a:off x="4857752" y="4429132"/>
            <a:ext cx="1292815" cy="558536"/>
            <a:chOff x="6357950" y="3143248"/>
            <a:chExt cx="1485568" cy="639748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7" name="타원 3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5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sp>
        <p:nvSpPr>
          <p:cNvPr id="40" name="직사각형 39"/>
          <p:cNvSpPr/>
          <p:nvPr/>
        </p:nvSpPr>
        <p:spPr bwMode="auto">
          <a:xfrm>
            <a:off x="4572000" y="4357694"/>
            <a:ext cx="900000" cy="108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65"/>
          <p:cNvGrpSpPr/>
          <p:nvPr/>
        </p:nvGrpSpPr>
        <p:grpSpPr>
          <a:xfrm>
            <a:off x="4714876" y="3214686"/>
            <a:ext cx="1261130" cy="600907"/>
            <a:chOff x="6357950" y="3143248"/>
            <a:chExt cx="1449161" cy="688280"/>
          </a:xfrm>
        </p:grpSpPr>
        <p:grpSp>
          <p:nvGrpSpPr>
            <p:cNvPr id="25" name="그룹 33"/>
            <p:cNvGrpSpPr/>
            <p:nvPr/>
          </p:nvGrpSpPr>
          <p:grpSpPr>
            <a:xfrm>
              <a:off x="6357950" y="3143248"/>
              <a:ext cx="1449161" cy="688280"/>
              <a:chOff x="2428860" y="2428868"/>
              <a:chExt cx="1449161" cy="688280"/>
            </a:xfrm>
          </p:grpSpPr>
          <p:grpSp>
            <p:nvGrpSpPr>
              <p:cNvPr id="27" name="그룹 67"/>
              <p:cNvGrpSpPr/>
              <p:nvPr/>
            </p:nvGrpSpPr>
            <p:grpSpPr>
              <a:xfrm>
                <a:off x="2428860" y="2428868"/>
                <a:ext cx="656715" cy="639748"/>
                <a:chOff x="4356597" y="3448242"/>
                <a:chExt cx="656715" cy="639748"/>
              </a:xfrm>
            </p:grpSpPr>
            <p:grpSp>
              <p:nvGrpSpPr>
                <p:cNvPr id="31" name="그룹 50"/>
                <p:cNvGrpSpPr/>
                <p:nvPr/>
              </p:nvGrpSpPr>
              <p:grpSpPr>
                <a:xfrm>
                  <a:off x="4356597" y="3448242"/>
                  <a:ext cx="656715" cy="639748"/>
                  <a:chOff x="5429256" y="3214686"/>
                  <a:chExt cx="656715" cy="639748"/>
                </a:xfrm>
              </p:grpSpPr>
              <p:pic>
                <p:nvPicPr>
                  <p:cNvPr id="2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 flipH="1">
                    <a:off x="5483728" y="3286124"/>
                    <a:ext cx="602243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8" name="타원 2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6" name="TextBox 40"/>
              <p:cNvSpPr txBox="1"/>
              <p:nvPr/>
            </p:nvSpPr>
            <p:spPr>
              <a:xfrm>
                <a:off x="2862043" y="2799873"/>
                <a:ext cx="1015978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R-Click!!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32" name="그룹 67"/>
          <p:cNvGrpSpPr/>
          <p:nvPr/>
        </p:nvGrpSpPr>
        <p:grpSpPr>
          <a:xfrm>
            <a:off x="5492852" y="780218"/>
            <a:ext cx="1579478" cy="3434600"/>
            <a:chOff x="5492852" y="780218"/>
            <a:chExt cx="1579478" cy="3434600"/>
          </a:xfrm>
        </p:grpSpPr>
        <p:grpSp>
          <p:nvGrpSpPr>
            <p:cNvPr id="34" name="그룹 61"/>
            <p:cNvGrpSpPr/>
            <p:nvPr/>
          </p:nvGrpSpPr>
          <p:grpSpPr>
            <a:xfrm>
              <a:off x="5492852" y="780218"/>
              <a:ext cx="1579478" cy="3434600"/>
              <a:chOff x="5492852" y="780218"/>
              <a:chExt cx="1579478" cy="3434600"/>
            </a:xfrm>
          </p:grpSpPr>
          <p:grpSp>
            <p:nvGrpSpPr>
              <p:cNvPr id="36" name="그룹 53"/>
              <p:cNvGrpSpPr/>
              <p:nvPr/>
            </p:nvGrpSpPr>
            <p:grpSpPr>
              <a:xfrm>
                <a:off x="5492852" y="780218"/>
                <a:ext cx="1440000" cy="1440000"/>
                <a:chOff x="5492852" y="780218"/>
                <a:chExt cx="1440000" cy="1440000"/>
              </a:xfrm>
            </p:grpSpPr>
            <p:pic>
              <p:nvPicPr>
                <p:cNvPr id="41" name="Picture 2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 l="64183" t="35112" r="19074" b="35122"/>
                <a:stretch>
                  <a:fillRect/>
                </a:stretch>
              </p:blipFill>
              <p:spPr bwMode="auto">
                <a:xfrm>
                  <a:off x="5492852" y="780218"/>
                  <a:ext cx="1440000" cy="1440000"/>
                </a:xfrm>
                <a:prstGeom prst="ellipse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43" name="타원 42"/>
                <p:cNvSpPr/>
                <p:nvPr/>
              </p:nvSpPr>
              <p:spPr bwMode="auto">
                <a:xfrm>
                  <a:off x="5492852" y="780218"/>
                  <a:ext cx="1440000" cy="1440000"/>
                </a:xfrm>
                <a:prstGeom prst="ellipse">
                  <a:avLst/>
                </a:prstGeom>
                <a:noFill/>
                <a:ln w="19050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cxnSp>
            <p:nvCxnSpPr>
              <p:cNvPr id="57" name="직선 연결선 56"/>
              <p:cNvCxnSpPr>
                <a:stCxn id="41" idx="4"/>
              </p:cNvCxnSpPr>
              <p:nvPr/>
            </p:nvCxnSpPr>
            <p:spPr>
              <a:xfrm rot="16200000" flipH="1">
                <a:off x="5645291" y="2787779"/>
                <a:ext cx="1994600" cy="859478"/>
              </a:xfrm>
              <a:prstGeom prst="line">
                <a:avLst/>
              </a:prstGeom>
              <a:ln w="19050">
                <a:solidFill>
                  <a:schemeClr val="accent2">
                    <a:lumMod val="75000"/>
                  </a:schemeClr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/>
            <p:cNvSpPr txBox="1"/>
            <p:nvPr/>
          </p:nvSpPr>
          <p:spPr>
            <a:xfrm>
              <a:off x="5891337" y="790326"/>
              <a:ext cx="62549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Normal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그룹 57"/>
          <p:cNvGrpSpPr/>
          <p:nvPr/>
        </p:nvGrpSpPr>
        <p:grpSpPr>
          <a:xfrm>
            <a:off x="7072330" y="780218"/>
            <a:ext cx="1440000" cy="3428936"/>
            <a:chOff x="7072330" y="780218"/>
            <a:chExt cx="1440000" cy="3428936"/>
          </a:xfrm>
        </p:grpSpPr>
        <p:pic>
          <p:nvPicPr>
            <p:cNvPr id="56" name="Picture 2"/>
            <p:cNvPicPr>
              <a:picLocks noChangeAspect="1" noChangeArrowheads="1"/>
            </p:cNvPicPr>
            <p:nvPr/>
          </p:nvPicPr>
          <p:blipFill>
            <a:blip r:embed="rId12" cstate="print"/>
            <a:srcRect l="65159" t="36998" r="19989" b="36599"/>
            <a:stretch>
              <a:fillRect/>
            </a:stretch>
          </p:blipFill>
          <p:spPr bwMode="auto">
            <a:xfrm>
              <a:off x="7072330" y="785794"/>
              <a:ext cx="1428760" cy="1428760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5" name="그룹 68"/>
            <p:cNvGrpSpPr/>
            <p:nvPr/>
          </p:nvGrpSpPr>
          <p:grpSpPr>
            <a:xfrm>
              <a:off x="7072330" y="780218"/>
              <a:ext cx="1440000" cy="3428936"/>
              <a:chOff x="7072330" y="780218"/>
              <a:chExt cx="1440000" cy="3428936"/>
            </a:xfrm>
          </p:grpSpPr>
          <p:grpSp>
            <p:nvGrpSpPr>
              <p:cNvPr id="46" name="그룹 64"/>
              <p:cNvGrpSpPr/>
              <p:nvPr/>
            </p:nvGrpSpPr>
            <p:grpSpPr>
              <a:xfrm>
                <a:off x="7072330" y="780218"/>
                <a:ext cx="1440000" cy="3428936"/>
                <a:chOff x="7072330" y="780218"/>
                <a:chExt cx="1440000" cy="3428936"/>
              </a:xfrm>
            </p:grpSpPr>
            <p:sp>
              <p:nvSpPr>
                <p:cNvPr id="44" name="타원 43"/>
                <p:cNvSpPr/>
                <p:nvPr/>
              </p:nvSpPr>
              <p:spPr bwMode="auto">
                <a:xfrm>
                  <a:off x="7072330" y="780218"/>
                  <a:ext cx="1440000" cy="1440000"/>
                </a:xfrm>
                <a:prstGeom prst="ellipse">
                  <a:avLst/>
                </a:prstGeom>
                <a:noFill/>
                <a:ln w="19050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  <p:cxnSp>
              <p:nvCxnSpPr>
                <p:cNvPr id="63" name="직선 연결선 62"/>
                <p:cNvCxnSpPr>
                  <a:stCxn id="44" idx="4"/>
                </p:cNvCxnSpPr>
                <p:nvPr/>
              </p:nvCxnSpPr>
              <p:spPr>
                <a:xfrm rot="5400000">
                  <a:off x="6438973" y="2855797"/>
                  <a:ext cx="1988936" cy="717778"/>
                </a:xfrm>
                <a:prstGeom prst="line">
                  <a:avLst/>
                </a:prstGeom>
                <a:ln w="19050">
                  <a:solidFill>
                    <a:schemeClr val="accent2">
                      <a:lumMod val="75000"/>
                    </a:schemeClr>
                  </a:solidFill>
                  <a:headEnd type="none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7" name="TextBox 66"/>
              <p:cNvSpPr txBox="1"/>
              <p:nvPr/>
            </p:nvSpPr>
            <p:spPr>
              <a:xfrm>
                <a:off x="7443884" y="790326"/>
                <a:ext cx="71205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Coloring</a:t>
                </a:r>
                <a:endParaRPr lang="ko-KR" altLang="en-US" sz="10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5" name="줄무늬가 있는 오른쪽 화살표 5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5" presetClass="emph" presetSubtype="0" repeatCount="indefinite" fill="hold" nodeType="afterEffect">
                                  <p:stCondLst>
                                    <p:cond delay="3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3" name="그림 2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4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7158" y="214290"/>
            <a:ext cx="3143272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 – Film Effect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 l="15136" r="60600" b="91185"/>
          <a:stretch>
            <a:fillRect/>
          </a:stretch>
        </p:blipFill>
        <p:spPr bwMode="auto">
          <a:xfrm>
            <a:off x="395288" y="769646"/>
            <a:ext cx="4176712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그림 8" descr="Manu Imag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4338" y="981057"/>
            <a:ext cx="1405361" cy="270000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 bwMode="auto">
          <a:xfrm>
            <a:off x="417590" y="2260975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65"/>
          <p:cNvGrpSpPr/>
          <p:nvPr/>
        </p:nvGrpSpPr>
        <p:grpSpPr>
          <a:xfrm>
            <a:off x="1071538" y="2332413"/>
            <a:ext cx="1292815" cy="558536"/>
            <a:chOff x="6357950" y="3143248"/>
            <a:chExt cx="1485568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3214686"/>
            <a:ext cx="91322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그룹 65"/>
          <p:cNvGrpSpPr/>
          <p:nvPr/>
        </p:nvGrpSpPr>
        <p:grpSpPr>
          <a:xfrm>
            <a:off x="4857752" y="4429132"/>
            <a:ext cx="1292815" cy="558536"/>
            <a:chOff x="6357950" y="3143248"/>
            <a:chExt cx="1485568" cy="639748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7" name="타원 3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5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sp>
        <p:nvSpPr>
          <p:cNvPr id="40" name="직사각형 39"/>
          <p:cNvSpPr/>
          <p:nvPr/>
        </p:nvSpPr>
        <p:spPr bwMode="auto">
          <a:xfrm>
            <a:off x="4572000" y="4357694"/>
            <a:ext cx="900000" cy="108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65"/>
          <p:cNvGrpSpPr/>
          <p:nvPr/>
        </p:nvGrpSpPr>
        <p:grpSpPr>
          <a:xfrm>
            <a:off x="4714876" y="3214686"/>
            <a:ext cx="1261130" cy="600907"/>
            <a:chOff x="6357950" y="3143248"/>
            <a:chExt cx="1449161" cy="688280"/>
          </a:xfrm>
        </p:grpSpPr>
        <p:grpSp>
          <p:nvGrpSpPr>
            <p:cNvPr id="25" name="그룹 33"/>
            <p:cNvGrpSpPr/>
            <p:nvPr/>
          </p:nvGrpSpPr>
          <p:grpSpPr>
            <a:xfrm>
              <a:off x="6357950" y="3143248"/>
              <a:ext cx="1449161" cy="688280"/>
              <a:chOff x="2428860" y="2428868"/>
              <a:chExt cx="1449161" cy="688280"/>
            </a:xfrm>
          </p:grpSpPr>
          <p:grpSp>
            <p:nvGrpSpPr>
              <p:cNvPr id="27" name="그룹 67"/>
              <p:cNvGrpSpPr/>
              <p:nvPr/>
            </p:nvGrpSpPr>
            <p:grpSpPr>
              <a:xfrm>
                <a:off x="2428860" y="2428868"/>
                <a:ext cx="656715" cy="639748"/>
                <a:chOff x="4356597" y="3448242"/>
                <a:chExt cx="656715" cy="639748"/>
              </a:xfrm>
            </p:grpSpPr>
            <p:grpSp>
              <p:nvGrpSpPr>
                <p:cNvPr id="31" name="그룹 50"/>
                <p:cNvGrpSpPr/>
                <p:nvPr/>
              </p:nvGrpSpPr>
              <p:grpSpPr>
                <a:xfrm>
                  <a:off x="4356597" y="3448242"/>
                  <a:ext cx="656715" cy="639748"/>
                  <a:chOff x="5429256" y="3214686"/>
                  <a:chExt cx="656715" cy="639748"/>
                </a:xfrm>
              </p:grpSpPr>
              <p:pic>
                <p:nvPicPr>
                  <p:cNvPr id="2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 flipH="1">
                    <a:off x="5483728" y="3286124"/>
                    <a:ext cx="602243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8" name="타원 2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6" name="TextBox 40"/>
              <p:cNvSpPr txBox="1"/>
              <p:nvPr/>
            </p:nvSpPr>
            <p:spPr>
              <a:xfrm>
                <a:off x="2862043" y="2799873"/>
                <a:ext cx="1015978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R-Click!!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7168" name="그룹 67"/>
          <p:cNvGrpSpPr/>
          <p:nvPr/>
        </p:nvGrpSpPr>
        <p:grpSpPr>
          <a:xfrm>
            <a:off x="5492852" y="780218"/>
            <a:ext cx="1579478" cy="3434600"/>
            <a:chOff x="5492852" y="780218"/>
            <a:chExt cx="1579478" cy="3434600"/>
          </a:xfrm>
        </p:grpSpPr>
        <p:grpSp>
          <p:nvGrpSpPr>
            <p:cNvPr id="7169" name="그룹 61"/>
            <p:cNvGrpSpPr/>
            <p:nvPr/>
          </p:nvGrpSpPr>
          <p:grpSpPr>
            <a:xfrm>
              <a:off x="5492852" y="780218"/>
              <a:ext cx="1579478" cy="3434600"/>
              <a:chOff x="5492852" y="780218"/>
              <a:chExt cx="1579478" cy="3434600"/>
            </a:xfrm>
          </p:grpSpPr>
          <p:grpSp>
            <p:nvGrpSpPr>
              <p:cNvPr id="7171" name="그룹 53"/>
              <p:cNvGrpSpPr/>
              <p:nvPr/>
            </p:nvGrpSpPr>
            <p:grpSpPr>
              <a:xfrm>
                <a:off x="5492852" y="780218"/>
                <a:ext cx="1440000" cy="1440000"/>
                <a:chOff x="5492852" y="780218"/>
                <a:chExt cx="1440000" cy="1440000"/>
              </a:xfrm>
            </p:grpSpPr>
            <p:pic>
              <p:nvPicPr>
                <p:cNvPr id="41" name="Picture 2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 l="64183" t="35112" r="19074" b="35122"/>
                <a:stretch>
                  <a:fillRect/>
                </a:stretch>
              </p:blipFill>
              <p:spPr bwMode="auto">
                <a:xfrm>
                  <a:off x="5492852" y="780218"/>
                  <a:ext cx="1440000" cy="1440000"/>
                </a:xfrm>
                <a:prstGeom prst="ellipse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43" name="타원 42"/>
                <p:cNvSpPr/>
                <p:nvPr/>
              </p:nvSpPr>
              <p:spPr bwMode="auto">
                <a:xfrm>
                  <a:off x="5492852" y="780218"/>
                  <a:ext cx="1440000" cy="1440000"/>
                </a:xfrm>
                <a:prstGeom prst="ellipse">
                  <a:avLst/>
                </a:prstGeom>
                <a:noFill/>
                <a:ln w="19050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cxnSp>
            <p:nvCxnSpPr>
              <p:cNvPr id="57" name="직선 연결선 56"/>
              <p:cNvCxnSpPr>
                <a:stCxn id="41" idx="4"/>
              </p:cNvCxnSpPr>
              <p:nvPr/>
            </p:nvCxnSpPr>
            <p:spPr>
              <a:xfrm rot="16200000" flipH="1">
                <a:off x="5645291" y="2787779"/>
                <a:ext cx="1994600" cy="859478"/>
              </a:xfrm>
              <a:prstGeom prst="line">
                <a:avLst/>
              </a:prstGeom>
              <a:ln w="19050">
                <a:solidFill>
                  <a:schemeClr val="accent2">
                    <a:lumMod val="75000"/>
                  </a:schemeClr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/>
            <p:cNvSpPr txBox="1"/>
            <p:nvPr/>
          </p:nvSpPr>
          <p:spPr>
            <a:xfrm>
              <a:off x="5891337" y="790326"/>
              <a:ext cx="62549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Normal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172" name="그룹 57"/>
          <p:cNvGrpSpPr/>
          <p:nvPr/>
        </p:nvGrpSpPr>
        <p:grpSpPr>
          <a:xfrm>
            <a:off x="7072330" y="780218"/>
            <a:ext cx="1440000" cy="3428936"/>
            <a:chOff x="7072330" y="780218"/>
            <a:chExt cx="1440000" cy="3428936"/>
          </a:xfrm>
        </p:grpSpPr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12" cstate="print"/>
            <a:srcRect l="64645" t="36162" r="19473" b="35603"/>
            <a:stretch>
              <a:fillRect/>
            </a:stretch>
          </p:blipFill>
          <p:spPr bwMode="auto">
            <a:xfrm>
              <a:off x="7072330" y="785794"/>
              <a:ext cx="1428760" cy="1428760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7173" name="그룹 68"/>
            <p:cNvGrpSpPr/>
            <p:nvPr/>
          </p:nvGrpSpPr>
          <p:grpSpPr>
            <a:xfrm>
              <a:off x="7072330" y="780218"/>
              <a:ext cx="1440000" cy="3428936"/>
              <a:chOff x="7072330" y="780218"/>
              <a:chExt cx="1440000" cy="3428936"/>
            </a:xfrm>
          </p:grpSpPr>
          <p:grpSp>
            <p:nvGrpSpPr>
              <p:cNvPr id="7174" name="그룹 64"/>
              <p:cNvGrpSpPr/>
              <p:nvPr/>
            </p:nvGrpSpPr>
            <p:grpSpPr>
              <a:xfrm>
                <a:off x="7072330" y="780218"/>
                <a:ext cx="1440000" cy="3428936"/>
                <a:chOff x="7072330" y="780218"/>
                <a:chExt cx="1440000" cy="3428936"/>
              </a:xfrm>
            </p:grpSpPr>
            <p:sp>
              <p:nvSpPr>
                <p:cNvPr id="44" name="타원 43"/>
                <p:cNvSpPr/>
                <p:nvPr/>
              </p:nvSpPr>
              <p:spPr bwMode="auto">
                <a:xfrm>
                  <a:off x="7072330" y="780218"/>
                  <a:ext cx="1440000" cy="1440000"/>
                </a:xfrm>
                <a:prstGeom prst="ellipse">
                  <a:avLst/>
                </a:prstGeom>
                <a:noFill/>
                <a:ln w="19050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  <p:cxnSp>
              <p:nvCxnSpPr>
                <p:cNvPr id="63" name="직선 연결선 62"/>
                <p:cNvCxnSpPr>
                  <a:stCxn id="44" idx="4"/>
                </p:cNvCxnSpPr>
                <p:nvPr/>
              </p:nvCxnSpPr>
              <p:spPr>
                <a:xfrm rot="5400000">
                  <a:off x="6438973" y="2855797"/>
                  <a:ext cx="1988936" cy="717778"/>
                </a:xfrm>
                <a:prstGeom prst="line">
                  <a:avLst/>
                </a:prstGeom>
                <a:ln w="19050">
                  <a:solidFill>
                    <a:schemeClr val="accent2">
                      <a:lumMod val="75000"/>
                    </a:schemeClr>
                  </a:solidFill>
                  <a:headEnd type="none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7" name="TextBox 66"/>
              <p:cNvSpPr txBox="1"/>
              <p:nvPr/>
            </p:nvSpPr>
            <p:spPr>
              <a:xfrm>
                <a:off x="7405784" y="790326"/>
                <a:ext cx="83869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Film Effect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6" name="줄무늬가 있는 오른쪽 화살표 5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5" presetClass="emph" presetSubtype="0" repeatCount="indefinite" fill="hold" nodeType="afterEffect">
                                  <p:stCondLst>
                                    <p:cond delay="3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00"/>
                            </p:stCondLst>
                            <p:childTnLst>
                              <p:par>
                                <p:cTn id="8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0"/>
                            </p:stCondLst>
                            <p:childTnLst>
                              <p:par>
                                <p:cTn id="8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3" name="그림 2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4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7158" y="214290"/>
            <a:ext cx="3143272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 – Rotation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 l="15136" r="60600" b="91185"/>
          <a:stretch>
            <a:fillRect/>
          </a:stretch>
        </p:blipFill>
        <p:spPr bwMode="auto">
          <a:xfrm>
            <a:off x="395288" y="769646"/>
            <a:ext cx="4176712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그림 8" descr="Manu Imag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4338" y="981057"/>
            <a:ext cx="1405361" cy="270000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 bwMode="auto">
          <a:xfrm>
            <a:off x="417590" y="2489155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572000" y="3214686"/>
            <a:ext cx="91322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" name="그룹 65"/>
          <p:cNvGrpSpPr/>
          <p:nvPr/>
        </p:nvGrpSpPr>
        <p:grpSpPr>
          <a:xfrm>
            <a:off x="4857752" y="4429132"/>
            <a:ext cx="1292815" cy="558536"/>
            <a:chOff x="6357950" y="3143248"/>
            <a:chExt cx="1485568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7" name="타원 3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5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④</a:t>
              </a:r>
              <a:endParaRPr lang="ko-KR" altLang="en-US" b="1" dirty="0"/>
            </a:p>
          </p:txBody>
        </p:sp>
      </p:grpSp>
      <p:sp>
        <p:nvSpPr>
          <p:cNvPr id="40" name="직사각형 39"/>
          <p:cNvSpPr/>
          <p:nvPr/>
        </p:nvSpPr>
        <p:spPr bwMode="auto">
          <a:xfrm>
            <a:off x="4572000" y="4357694"/>
            <a:ext cx="900000" cy="108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13" name="그룹 65"/>
          <p:cNvGrpSpPr/>
          <p:nvPr/>
        </p:nvGrpSpPr>
        <p:grpSpPr>
          <a:xfrm>
            <a:off x="4714876" y="3214686"/>
            <a:ext cx="1261130" cy="600907"/>
            <a:chOff x="6357950" y="3143248"/>
            <a:chExt cx="1449161" cy="688280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49161" cy="688280"/>
              <a:chOff x="2428860" y="2428868"/>
              <a:chExt cx="1449161" cy="688280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56715" cy="639748"/>
                <a:chOff x="4356597" y="3448242"/>
                <a:chExt cx="656715" cy="639748"/>
              </a:xfrm>
            </p:grpSpPr>
            <p:grpSp>
              <p:nvGrpSpPr>
                <p:cNvPr id="22" name="그룹 50"/>
                <p:cNvGrpSpPr/>
                <p:nvPr/>
              </p:nvGrpSpPr>
              <p:grpSpPr>
                <a:xfrm>
                  <a:off x="4356597" y="3448242"/>
                  <a:ext cx="656715" cy="639748"/>
                  <a:chOff x="5429256" y="3214686"/>
                  <a:chExt cx="656715" cy="639748"/>
                </a:xfrm>
              </p:grpSpPr>
              <p:pic>
                <p:nvPicPr>
                  <p:cNvPr id="2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 flipH="1">
                    <a:off x="5483728" y="3286124"/>
                    <a:ext cx="602243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8" name="타원 2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6" name="TextBox 40"/>
              <p:cNvSpPr txBox="1"/>
              <p:nvPr/>
            </p:nvSpPr>
            <p:spPr>
              <a:xfrm>
                <a:off x="2862043" y="2799873"/>
                <a:ext cx="1015978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R-Click!!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74768" y="2478004"/>
            <a:ext cx="1395697" cy="9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3" name="그룹 65"/>
          <p:cNvGrpSpPr/>
          <p:nvPr/>
        </p:nvGrpSpPr>
        <p:grpSpPr>
          <a:xfrm>
            <a:off x="1071538" y="2560593"/>
            <a:ext cx="1292815" cy="558536"/>
            <a:chOff x="6357950" y="3143248"/>
            <a:chExt cx="1485568" cy="639748"/>
          </a:xfrm>
        </p:grpSpPr>
        <p:grpSp>
          <p:nvGrpSpPr>
            <p:cNvPr id="25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27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3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32" name="그룹 65"/>
          <p:cNvGrpSpPr/>
          <p:nvPr/>
        </p:nvGrpSpPr>
        <p:grpSpPr>
          <a:xfrm>
            <a:off x="2571736" y="2571744"/>
            <a:ext cx="1292815" cy="558536"/>
            <a:chOff x="6357950" y="3143248"/>
            <a:chExt cx="1485568" cy="639748"/>
          </a:xfrm>
        </p:grpSpPr>
        <p:grpSp>
          <p:nvGrpSpPr>
            <p:cNvPr id="34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3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5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10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4" name="타원 63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1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sp>
        <p:nvSpPr>
          <p:cNvPr id="69" name="직사각형 68"/>
          <p:cNvSpPr/>
          <p:nvPr/>
        </p:nvSpPr>
        <p:spPr bwMode="auto">
          <a:xfrm>
            <a:off x="1785918" y="2489155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51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2" name="줄무늬가 있는 오른쪽 화살표 5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35" presetClass="emph" presetSubtype="0" repeatCount="indefinite" fill="hold" nodeType="afterEffect">
                                  <p:stCondLst>
                                    <p:cond delay="3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000"/>
                            </p:stCondLst>
                            <p:childTnLst>
                              <p:par>
                                <p:cTn id="9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0"/>
                            </p:stCondLst>
                            <p:childTnLst>
                              <p:par>
                                <p:cTn id="10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0" grpId="0" animBg="1"/>
      <p:bldP spid="6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3" name="그림 2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4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sp>
        <p:nvSpPr>
          <p:cNvPr id="5" name="TextBox 4"/>
          <p:cNvSpPr txBox="1"/>
          <p:nvPr/>
        </p:nvSpPr>
        <p:spPr>
          <a:xfrm>
            <a:off x="357158" y="214290"/>
            <a:ext cx="3786214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 – Local Enhancement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15136" r="60600" b="91185"/>
          <a:stretch>
            <a:fillRect/>
          </a:stretch>
        </p:blipFill>
        <p:spPr bwMode="auto">
          <a:xfrm>
            <a:off x="395288" y="769646"/>
            <a:ext cx="4176712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그림 8" descr="Manu Imag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4338" y="981057"/>
            <a:ext cx="1405361" cy="270000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 bwMode="auto">
          <a:xfrm>
            <a:off x="417590" y="2678452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65"/>
          <p:cNvGrpSpPr/>
          <p:nvPr/>
        </p:nvGrpSpPr>
        <p:grpSpPr>
          <a:xfrm>
            <a:off x="1071538" y="2749890"/>
            <a:ext cx="1292815" cy="558536"/>
            <a:chOff x="6357950" y="3143248"/>
            <a:chExt cx="1485568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74767" y="2643182"/>
            <a:ext cx="791941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9" name="직사각형 68"/>
          <p:cNvSpPr/>
          <p:nvPr/>
        </p:nvSpPr>
        <p:spPr bwMode="auto">
          <a:xfrm>
            <a:off x="1785918" y="2846345"/>
            <a:ext cx="756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93" name="그림 92" descr="Local Enhancement 02.avi_0000002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94" name="그림 93" descr="Local Enhancement 02.avi_00000046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95" name="그림 94" descr="Local Enhancement 02.avi_00000073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96" name="그림 95" descr="Local Enhancement 02.avi_00000100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97" name="그림 96" descr="Local Enhancement 02.avi_000001266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98" name="그림 97" descr="Local Enhancement 02.avi_000001533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99" name="그림 98" descr="Local Enhancement 02.avi_000001800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0" name="그림 99" descr="Local Enhancement 02.avi_000002066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1" name="그림 100" descr="Local Enhancement 02.avi_000002333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2" name="그림 101" descr="Local Enhancement 02.avi_000002600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3" name="그림 102" descr="Local Enhancement 02.avi_000002866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4" name="그림 103" descr="Local Enhancement 02.avi_000003133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5" name="그림 104" descr="Local Enhancement 02.avi_000003400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6" name="그림 105" descr="Local Enhancement 02.avi_000003666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7" name="그림 106" descr="Local Enhancement 02.avi_000003933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8" name="그림 107" descr="Local Enhancement 02.avi_000004200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9" name="그림 108" descr="Local Enhancement 02.avi_000004466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10" name="그림 109" descr="Local Enhancement 02.avi_000004733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11" name="그림 110" descr="Local Enhancement 02.avi_000005000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12" name="그림 111" descr="Local Enhancement 02.avi_000005266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13" name="그림 112" descr="Local Enhancement 02.avi_000005533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14" name="그림 113" descr="Local Enhancement 02.avi_000005800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grpSp>
        <p:nvGrpSpPr>
          <p:cNvPr id="51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2" name="줄무늬가 있는 오른쪽 화살표 5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3" name="그룹 65"/>
          <p:cNvGrpSpPr/>
          <p:nvPr/>
        </p:nvGrpSpPr>
        <p:grpSpPr>
          <a:xfrm>
            <a:off x="2428860" y="2941902"/>
            <a:ext cx="1292815" cy="558536"/>
            <a:chOff x="6357950" y="3143248"/>
            <a:chExt cx="1485568" cy="639748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5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4" name="타원 63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1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9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1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3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7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9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1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3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7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9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1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43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500"/>
                            </p:stCondLst>
                            <p:childTnLst>
                              <p:par>
                                <p:cTn id="10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47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200"/>
                            </p:stCondLst>
                            <p:childTnLst>
                              <p:par>
                                <p:cTn id="1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200"/>
                            </p:stCondLst>
                            <p:childTnLst>
                              <p:par>
                                <p:cTn id="1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7200"/>
                            </p:stCondLst>
                            <p:childTnLst>
                              <p:par>
                                <p:cTn id="1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820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200"/>
                            </p:stCondLst>
                            <p:childTnLst>
                              <p:par>
                                <p:cTn id="1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9200"/>
                            </p:stCondLst>
                            <p:childTnLst>
                              <p:par>
                                <p:cTn id="1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3" name="그림 2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4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sp>
        <p:nvSpPr>
          <p:cNvPr id="5" name="TextBox 4"/>
          <p:cNvSpPr txBox="1"/>
          <p:nvPr/>
        </p:nvSpPr>
        <p:spPr>
          <a:xfrm>
            <a:off x="357158" y="214290"/>
            <a:ext cx="3143272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 – Zoom In/Out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15136" r="60600" b="91185"/>
          <a:stretch>
            <a:fillRect/>
          </a:stretch>
        </p:blipFill>
        <p:spPr bwMode="auto">
          <a:xfrm>
            <a:off x="395288" y="769646"/>
            <a:ext cx="4176712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그림 8" descr="Manu Imag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4338" y="981057"/>
            <a:ext cx="1405361" cy="270000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 bwMode="auto">
          <a:xfrm>
            <a:off x="417590" y="2881615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65"/>
          <p:cNvGrpSpPr/>
          <p:nvPr/>
        </p:nvGrpSpPr>
        <p:grpSpPr>
          <a:xfrm>
            <a:off x="1071538" y="2953053"/>
            <a:ext cx="1292815" cy="558536"/>
            <a:chOff x="6357950" y="3143248"/>
            <a:chExt cx="1485568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51" name="그림 50" descr="01.avi_0000002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52" name="그림 51" descr="01.avi_00000046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53" name="그림 52" descr="01.avi_00000073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54" name="그림 53" descr="01.avi_00000100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55" name="그림 54" descr="01.avi_000001266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56" name="그림 55" descr="01.avi_00000153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57" name="그림 56" descr="01.avi_00000180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58" name="그림 57" descr="01.avi_000002066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60" name="그림 59" descr="01.avi_000002333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62" name="그림 61" descr="01.avi_000002600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63" name="그림 62" descr="01.avi_000002866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66" name="그림 65" descr="01.avi_000003133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67" name="그림 66" descr="01.avi_000003400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70" name="그림 69" descr="01.avi_000003666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71" name="그림 70" descr="01.avi_000003933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72" name="그림 71" descr="01.avi_000004200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73" name="그림 72" descr="01.avi_000004466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74" name="그림 73" descr="01.avi_000004733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75" name="그림 74" descr="01.avi_000005000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76" name="그림 75" descr="01.avi_000005266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77" name="그림 76" descr="01.avi_000005533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78" name="그림 77" descr="01.avi_000005800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79" name="그림 78" descr="01.avi_000006066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80" name="그림 79" descr="01.avi_000006333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81" name="그림 80" descr="01.avi_000006600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grpSp>
        <p:nvGrpSpPr>
          <p:cNvPr id="43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44" name="줄무늬가 있는 오른쪽 화살표 4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1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3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9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1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3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9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1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3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5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7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9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1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3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800"/>
                            </p:stCondLst>
                            <p:childTnLst>
                              <p:par>
                                <p:cTn id="10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800"/>
                            </p:stCondLst>
                            <p:childTnLst>
                              <p:par>
                                <p:cTn id="10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800"/>
                            </p:stCondLst>
                            <p:childTnLst>
                              <p:par>
                                <p:cTn id="11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88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8800"/>
                            </p:stCondLst>
                            <p:childTnLst>
                              <p:par>
                                <p:cTn id="1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9800"/>
                            </p:stCondLst>
                            <p:childTnLst>
                              <p:par>
                                <p:cTn id="1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3" name="그림 2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4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sp>
        <p:nvSpPr>
          <p:cNvPr id="5" name="TextBox 4"/>
          <p:cNvSpPr txBox="1"/>
          <p:nvPr/>
        </p:nvSpPr>
        <p:spPr>
          <a:xfrm>
            <a:off x="357158" y="214290"/>
            <a:ext cx="3143272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 – Move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l="15136" r="60600" b="91185"/>
          <a:stretch>
            <a:fillRect/>
          </a:stretch>
        </p:blipFill>
        <p:spPr bwMode="auto">
          <a:xfrm>
            <a:off x="395288" y="769646"/>
            <a:ext cx="4176712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그림 8" descr="Manu Imag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4338" y="981057"/>
            <a:ext cx="1405361" cy="270000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 bwMode="auto">
          <a:xfrm>
            <a:off x="417590" y="3069095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65"/>
          <p:cNvGrpSpPr/>
          <p:nvPr/>
        </p:nvGrpSpPr>
        <p:grpSpPr>
          <a:xfrm>
            <a:off x="1071538" y="3140533"/>
            <a:ext cx="1292815" cy="558536"/>
            <a:chOff x="6357950" y="3143248"/>
            <a:chExt cx="1485568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93" name="그림 92" descr="01.avi_0000000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94" name="그림 93" descr="01.avi_0000002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95" name="그림 94" descr="01.avi_00000046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96" name="그림 95" descr="01.avi_00000073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97" name="그림 96" descr="01.avi_00000100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98" name="그림 97" descr="01.avi_000001266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99" name="그림 98" descr="01.avi_00000153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0" name="그림 99" descr="01.avi_000001800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1" name="그림 100" descr="01.avi_000002066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2" name="그림 101" descr="01.avi_000002333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3" name="그림 102" descr="01.avi_000002600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4" name="그림 103" descr="01.avi_000002866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5" name="그림 104" descr="01.avi_000003133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6" name="그림 105" descr="01.avi_000003400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7" name="그림 106" descr="01.avi_000003666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8" name="그림 107" descr="01.avi_000003933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09" name="그림 108" descr="01.avi_000004200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10" name="그림 109" descr="01.avi_000004466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11" name="그림 110" descr="01.avi_000004733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12" name="그림 111" descr="01.avi_000005000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13" name="그림 112" descr="01.avi_000005266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grpSp>
        <p:nvGrpSpPr>
          <p:cNvPr id="39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40" name="줄무늬가 있는 오른쪽 화살표 3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1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3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9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1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3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9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1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3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000"/>
                            </p:stCondLst>
                            <p:childTnLst>
                              <p:par>
                                <p:cTn id="9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000"/>
                            </p:stCondLst>
                            <p:childTnLst>
                              <p:par>
                                <p:cTn id="9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0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9000"/>
                            </p:stCondLst>
                            <p:childTnLst>
                              <p:par>
                                <p:cTn id="10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3143272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 – Property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5136" r="60600" b="91185"/>
          <a:stretch>
            <a:fillRect/>
          </a:stretch>
        </p:blipFill>
        <p:spPr bwMode="auto">
          <a:xfrm>
            <a:off x="395288" y="769646"/>
            <a:ext cx="4176712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그림 3" descr="Manu Ima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8" y="981057"/>
            <a:ext cx="1405361" cy="270000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 bwMode="auto">
          <a:xfrm>
            <a:off x="417590" y="3287941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65"/>
          <p:cNvGrpSpPr/>
          <p:nvPr/>
        </p:nvGrpSpPr>
        <p:grpSpPr>
          <a:xfrm>
            <a:off x="1071538" y="3359379"/>
            <a:ext cx="1292815" cy="558536"/>
            <a:chOff x="6357950" y="3143248"/>
            <a:chExt cx="1485568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2" name="타원 1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15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16" name="그림 15" descr="Monitor Frame 2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17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18" name="그림 17" descr="01.avi_0000000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19" name="그림 18" descr="01.avi_0000002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20" name="그림 19" descr="01.avi_00000046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21" name="그림 20" descr="01.avi_00000073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22" name="그림 21" descr="01.avi_00000100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23" name="그림 22" descr="01.avi_000001266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24" name="그림 23" descr="01.avi_00000153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25" name="그림 24" descr="01.avi_000001800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26" name="그림 25" descr="01.avi_000002066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27" name="그림 26" descr="01.avi_000002333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28" name="그림 27" descr="01.avi_000002600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29" name="그림 28" descr="01.avi_000002866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30" name="그림 29" descr="01.avi_000003133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31" name="그림 30" descr="01.avi_000003400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32" name="그림 31" descr="01.avi_000003666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33" name="그림 32" descr="01.avi_000003933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34" name="그림 33" descr="01.avi_000004200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35" name="그림 34" descr="01.avi_000004466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36" name="그림 35" descr="01.avi_000004733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37" name="그림 36" descr="01.avi_000005000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38" name="그림 37" descr="01.avi_000005266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39" name="그림 38" descr="01.avi_000005533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40" name="그림 39" descr="01.avi_000005800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41" name="그림 40" descr="01.avi_000006066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42" name="그림 41" descr="01.avi_000006333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43" name="그림 42" descr="01.avi_000006600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44" name="그림 43" descr="01.avi_000006866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45" name="그림 44" descr="01.avi_000007133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46" name="그림 45" descr="01.avi_000007400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47" name="그림 46" descr="01.avi_000007666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48" name="그림 47" descr="01.avi_000007933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49" name="그림 48" descr="01.avi_000008200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50" name="그림 49" descr="01.avi_000008466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51" name="그림 50" descr="01.avi_000008733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52" name="그림 51" descr="01.avi_000009000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53" name="그림 52" descr="01.avi_000009266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54" name="그림 53" descr="01.avi_000009533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55" name="그림 54" descr="01.avi_000009800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56" name="그림 55" descr="01.avi_000010066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57" name="그림 56" descr="01.avi_000010333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58" name="그림 57" descr="01.avi_000010600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59" name="그림 58" descr="01.avi_000010866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60" name="그림 59" descr="01.avi_000011133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61" name="그림 60" descr="01.avi_000011400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62" name="그림 61" descr="01.avi_000011666.jpg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63" name="그림 62" descr="01.avi_000011933.jpg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64" name="그림 63" descr="01.avi_000012200.jpg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65" name="그림 64" descr="01.avi_000012466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66" name="그림 65" descr="01.avi_000012733.jpg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67" name="그림 66" descr="01.avi_000013000.jpg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68" name="그림 67" descr="01.avi_000013266.jpg"/>
          <p:cNvPicPr>
            <a:picLocks noChangeAspect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69" name="그림 68" descr="01.avi_000013533.jpg"/>
          <p:cNvPicPr>
            <a:picLocks noChangeAspect="1"/>
          </p:cNvPicPr>
          <p:nvPr/>
        </p:nvPicPr>
        <p:blipFill>
          <a:blip r:embed="rId57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70" name="그림 69" descr="01.avi_000013800.jpg"/>
          <p:cNvPicPr>
            <a:picLocks noChangeAspect="1"/>
          </p:cNvPicPr>
          <p:nvPr/>
        </p:nvPicPr>
        <p:blipFill>
          <a:blip r:embed="rId58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71" name="그림 70" descr="01.avi_000014066.jpg"/>
          <p:cNvPicPr>
            <a:picLocks noChangeAspect="1"/>
          </p:cNvPicPr>
          <p:nvPr/>
        </p:nvPicPr>
        <p:blipFill>
          <a:blip r:embed="rId59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72" name="그림 71" descr="01.avi_000014333.jpg"/>
          <p:cNvPicPr>
            <a:picLocks noChangeAspect="1"/>
          </p:cNvPicPr>
          <p:nvPr/>
        </p:nvPicPr>
        <p:blipFill>
          <a:blip r:embed="rId60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73" name="그림 72" descr="01.avi_000014600.jpg"/>
          <p:cNvPicPr>
            <a:picLocks noChangeAspect="1"/>
          </p:cNvPicPr>
          <p:nvPr/>
        </p:nvPicPr>
        <p:blipFill>
          <a:blip r:embed="rId61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74" name="그림 73" descr="01.avi_000014866.jpg"/>
          <p:cNvPicPr>
            <a:picLocks noChangeAspect="1"/>
          </p:cNvPicPr>
          <p:nvPr/>
        </p:nvPicPr>
        <p:blipFill>
          <a:blip r:embed="rId62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75" name="그림 74" descr="01.avi_000015133.jpg"/>
          <p:cNvPicPr>
            <a:picLocks noChangeAspect="1"/>
          </p:cNvPicPr>
          <p:nvPr/>
        </p:nvPicPr>
        <p:blipFill>
          <a:blip r:embed="rId63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76" name="그림 75" descr="01.avi_000015400.jpg"/>
          <p:cNvPicPr>
            <a:picLocks noChangeAspect="1"/>
          </p:cNvPicPr>
          <p:nvPr/>
        </p:nvPicPr>
        <p:blipFill>
          <a:blip r:embed="rId64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77" name="그림 76" descr="01.avi_000015666.jpg"/>
          <p:cNvPicPr>
            <a:picLocks noChangeAspect="1"/>
          </p:cNvPicPr>
          <p:nvPr/>
        </p:nvPicPr>
        <p:blipFill>
          <a:blip r:embed="rId65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78" name="그림 77" descr="01.avi_000015933.jpg"/>
          <p:cNvPicPr>
            <a:picLocks noChangeAspect="1"/>
          </p:cNvPicPr>
          <p:nvPr/>
        </p:nvPicPr>
        <p:blipFill>
          <a:blip r:embed="rId66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79" name="그림 78" descr="01.avi_000016200.jpg"/>
          <p:cNvPicPr>
            <a:picLocks noChangeAspect="1"/>
          </p:cNvPicPr>
          <p:nvPr/>
        </p:nvPicPr>
        <p:blipFill>
          <a:blip r:embed="rId67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80" name="그림 79" descr="01.avi_000016466.jpg"/>
          <p:cNvPicPr>
            <a:picLocks noChangeAspect="1"/>
          </p:cNvPicPr>
          <p:nvPr/>
        </p:nvPicPr>
        <p:blipFill>
          <a:blip r:embed="rId68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81" name="그림 80" descr="01.avi_000016733.jpg"/>
          <p:cNvPicPr>
            <a:picLocks noChangeAspect="1"/>
          </p:cNvPicPr>
          <p:nvPr/>
        </p:nvPicPr>
        <p:blipFill>
          <a:blip r:embed="rId69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82" name="그림 81" descr="01.avi_000017000.jpg"/>
          <p:cNvPicPr>
            <a:picLocks noChangeAspect="1"/>
          </p:cNvPicPr>
          <p:nvPr/>
        </p:nvPicPr>
        <p:blipFill>
          <a:blip r:embed="rId70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83" name="그림 82" descr="01.avi_000017266.jpg"/>
          <p:cNvPicPr>
            <a:picLocks noChangeAspect="1"/>
          </p:cNvPicPr>
          <p:nvPr/>
        </p:nvPicPr>
        <p:blipFill>
          <a:blip r:embed="rId71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84" name="그림 83" descr="01.avi_000017533.jpg"/>
          <p:cNvPicPr>
            <a:picLocks noChangeAspect="1"/>
          </p:cNvPicPr>
          <p:nvPr/>
        </p:nvPicPr>
        <p:blipFill>
          <a:blip r:embed="rId72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85" name="그림 84" descr="01.avi_000017800.jpg"/>
          <p:cNvPicPr>
            <a:picLocks noChangeAspect="1"/>
          </p:cNvPicPr>
          <p:nvPr/>
        </p:nvPicPr>
        <p:blipFill>
          <a:blip r:embed="rId73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86" name="그림 85" descr="01.avi_000018066.jpg"/>
          <p:cNvPicPr>
            <a:picLocks noChangeAspect="1"/>
          </p:cNvPicPr>
          <p:nvPr/>
        </p:nvPicPr>
        <p:blipFill>
          <a:blip r:embed="rId74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87" name="그림 86" descr="01.avi_000018333.jpg"/>
          <p:cNvPicPr>
            <a:picLocks noChangeAspect="1"/>
          </p:cNvPicPr>
          <p:nvPr/>
        </p:nvPicPr>
        <p:blipFill>
          <a:blip r:embed="rId75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88" name="그림 87" descr="01.avi_000018600.jpg"/>
          <p:cNvPicPr>
            <a:picLocks noChangeAspect="1"/>
          </p:cNvPicPr>
          <p:nvPr/>
        </p:nvPicPr>
        <p:blipFill>
          <a:blip r:embed="rId76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89" name="그림 88" descr="01.avi_000018866.jpg"/>
          <p:cNvPicPr>
            <a:picLocks noChangeAspect="1"/>
          </p:cNvPicPr>
          <p:nvPr/>
        </p:nvPicPr>
        <p:blipFill>
          <a:blip r:embed="rId77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90" name="그림 89" descr="01.avi_000019133.jpg"/>
          <p:cNvPicPr>
            <a:picLocks noChangeAspect="1"/>
          </p:cNvPicPr>
          <p:nvPr/>
        </p:nvPicPr>
        <p:blipFill>
          <a:blip r:embed="rId77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pic>
        <p:nvPicPr>
          <p:cNvPr id="91" name="그림 90" descr="01.avi_000019400.jpg"/>
          <p:cNvPicPr>
            <a:picLocks noChangeAspect="1"/>
          </p:cNvPicPr>
          <p:nvPr/>
        </p:nvPicPr>
        <p:blipFill>
          <a:blip r:embed="rId78" cstate="print"/>
          <a:stretch>
            <a:fillRect/>
          </a:stretch>
        </p:blipFill>
        <p:spPr>
          <a:xfrm>
            <a:off x="3357554" y="2736922"/>
            <a:ext cx="5120000" cy="2880000"/>
          </a:xfrm>
          <a:prstGeom prst="rect">
            <a:avLst/>
          </a:prstGeom>
        </p:spPr>
      </p:pic>
      <p:grpSp>
        <p:nvGrpSpPr>
          <p:cNvPr id="9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93" name="줄무늬가 있는 오른쪽 화살표 9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1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3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9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1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3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9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1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3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5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7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9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1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3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5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70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90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1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3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70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90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1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300"/>
                            </p:stCondLst>
                            <p:childTnLst>
                              <p:par>
                                <p:cTn id="13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700"/>
                            </p:stCondLst>
                            <p:childTnLst>
                              <p:par>
                                <p:cTn id="13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790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810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83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500"/>
                            </p:stCondLst>
                            <p:childTnLst>
                              <p:par>
                                <p:cTn id="14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700"/>
                            </p:stCondLst>
                            <p:childTnLst>
                              <p:par>
                                <p:cTn id="15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8900"/>
                            </p:stCondLst>
                            <p:childTnLst>
                              <p:par>
                                <p:cTn id="15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9100"/>
                            </p:stCondLst>
                            <p:childTnLst>
                              <p:par>
                                <p:cTn id="15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300"/>
                            </p:stCondLst>
                            <p:childTnLst>
                              <p:par>
                                <p:cTn id="16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9500"/>
                            </p:stCondLst>
                            <p:childTnLst>
                              <p:par>
                                <p:cTn id="16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9700"/>
                            </p:stCondLst>
                            <p:childTnLst>
                              <p:par>
                                <p:cTn id="16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9900"/>
                            </p:stCondLst>
                            <p:childTnLst>
                              <p:par>
                                <p:cTn id="16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100"/>
                            </p:stCondLst>
                            <p:childTnLst>
                              <p:par>
                                <p:cTn id="17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300"/>
                            </p:stCondLst>
                            <p:childTnLst>
                              <p:par>
                                <p:cTn id="17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700"/>
                            </p:stCondLst>
                            <p:childTnLst>
                              <p:par>
                                <p:cTn id="18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900"/>
                            </p:stCondLst>
                            <p:childTnLst>
                              <p:par>
                                <p:cTn id="18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1100"/>
                            </p:stCondLst>
                            <p:childTnLst>
                              <p:par>
                                <p:cTn id="18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1300"/>
                            </p:stCondLst>
                            <p:childTnLst>
                              <p:par>
                                <p:cTn id="19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9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1700"/>
                            </p:stCondLst>
                            <p:childTnLst>
                              <p:par>
                                <p:cTn id="19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1900"/>
                            </p:stCondLst>
                            <p:childTnLst>
                              <p:par>
                                <p:cTn id="19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2100"/>
                            </p:stCondLst>
                            <p:childTnLst>
                              <p:par>
                                <p:cTn id="20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2300"/>
                            </p:stCondLst>
                            <p:childTnLst>
                              <p:par>
                                <p:cTn id="20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2500"/>
                            </p:stCondLst>
                            <p:childTnLst>
                              <p:par>
                                <p:cTn id="20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2700"/>
                            </p:stCondLst>
                            <p:childTnLst>
                              <p:par>
                                <p:cTn id="21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2900"/>
                            </p:stCondLst>
                            <p:childTnLst>
                              <p:par>
                                <p:cTn id="21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3100"/>
                            </p:stCondLst>
                            <p:childTnLst>
                              <p:par>
                                <p:cTn id="21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3300"/>
                            </p:stCondLst>
                            <p:childTnLst>
                              <p:par>
                                <p:cTn id="22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3500"/>
                            </p:stCondLst>
                            <p:childTnLst>
                              <p:par>
                                <p:cTn id="22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3700"/>
                            </p:stCondLst>
                            <p:childTnLst>
                              <p:par>
                                <p:cTn id="22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3900"/>
                            </p:stCondLst>
                            <p:childTnLst>
                              <p:par>
                                <p:cTn id="22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4100"/>
                            </p:stCondLst>
                            <p:childTnLst>
                              <p:par>
                                <p:cTn id="23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4300"/>
                            </p:stCondLst>
                            <p:childTnLst>
                              <p:par>
                                <p:cTn id="23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14500"/>
                            </p:stCondLst>
                            <p:childTnLst>
                              <p:par>
                                <p:cTn id="23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14700"/>
                            </p:stCondLst>
                            <p:childTnLst>
                              <p:par>
                                <p:cTn id="24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4900"/>
                            </p:stCondLst>
                            <p:childTnLst>
                              <p:par>
                                <p:cTn id="24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5100"/>
                            </p:stCondLst>
                            <p:childTnLst>
                              <p:par>
                                <p:cTn id="2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5600"/>
                            </p:stCondLst>
                            <p:childTnLst>
                              <p:par>
                                <p:cTn id="2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6600"/>
                            </p:stCondLst>
                            <p:childTnLst>
                              <p:par>
                                <p:cTn id="2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7600"/>
                            </p:stCondLst>
                            <p:childTnLst>
                              <p:par>
                                <p:cTn id="25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8600"/>
                            </p:stCondLst>
                            <p:childTnLst>
                              <p:par>
                                <p:cTn id="2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8600"/>
                            </p:stCondLst>
                            <p:childTnLst>
                              <p:par>
                                <p:cTn id="26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4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19600"/>
                            </p:stCondLst>
                            <p:childTnLst>
                              <p:par>
                                <p:cTn id="26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5136" r="60600" b="91185"/>
          <a:stretch>
            <a:fillRect/>
          </a:stretch>
        </p:blipFill>
        <p:spPr bwMode="auto">
          <a:xfrm>
            <a:off x="395288" y="769646"/>
            <a:ext cx="4176712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그림 2" descr="Manu Ima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8" y="981057"/>
            <a:ext cx="1405361" cy="270000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 bwMode="auto">
          <a:xfrm>
            <a:off x="417590" y="3464270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65"/>
          <p:cNvGrpSpPr/>
          <p:nvPr/>
        </p:nvGrpSpPr>
        <p:grpSpPr>
          <a:xfrm>
            <a:off x="1071538" y="3535708"/>
            <a:ext cx="1292815" cy="558536"/>
            <a:chOff x="6357950" y="3143248"/>
            <a:chExt cx="1485568" cy="639748"/>
          </a:xfrm>
        </p:grpSpPr>
        <p:grpSp>
          <p:nvGrpSpPr>
            <p:cNvPr id="6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" name="타원 1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57158" y="214290"/>
            <a:ext cx="3143272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 – Adjust</a:t>
            </a:r>
          </a:p>
        </p:txBody>
      </p:sp>
      <p:grpSp>
        <p:nvGrpSpPr>
          <p:cNvPr id="15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16" name="그림 15" descr="Monitor Frame 2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17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18" name="그림 17" descr="01.avi_0000000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9" name="그림 18" descr="01.avi_00000013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0" name="그림 19" descr="01.avi_00000040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1" name="그림 20" descr="01.avi_00000066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2" name="그림 21" descr="01.avi_00000093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3" name="그림 22" descr="01.avi_000001200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4" name="그림 23" descr="01.avi_000001466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5" name="그림 24" descr="01.avi_000001733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6" name="그림 25" descr="01.avi_000002000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7" name="그림 26" descr="01.avi_000002266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8" name="그림 27" descr="01.avi_000002533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9" name="그림 28" descr="01.avi_000002800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0" name="그림 29" descr="01.avi_000003066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1" name="그림 30" descr="01.avi_000003333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2" name="그림 31" descr="01.avi_000003600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3" name="그림 32" descr="01.avi_000003866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4" name="그림 33" descr="01.avi_000004133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5" name="그림 34" descr="01.avi_000004400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6" name="그림 35" descr="01.avi_000004666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7" name="그림 36" descr="01.avi_000004933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8" name="그림 37" descr="01.avi_000005200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9" name="그림 38" descr="01.avi_000005466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0" name="그림 39" descr="01.avi_000005733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1" name="그림 40" descr="01.avi_000006000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2" name="그림 41" descr="01.avi_000006266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3" name="그림 42" descr="01.avi_000006533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4" name="그림 43" descr="01.avi_000006800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5" name="그림 44" descr="01.avi_000007066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6" name="그림 45" descr="01.avi_000007333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7" name="그림 46" descr="01.avi_000007600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8" name="그림 47" descr="01.avi_000007866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9" name="그림 48" descr="01.avi_000008133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0" name="그림 49" descr="01.avi_000008400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1" name="그림 50" descr="01.avi_000008666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2" name="그림 51" descr="01.avi_000008933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3" name="그림 52" descr="01.avi_000009200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4" name="그림 53" descr="01.avi_000009466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5" name="그림 54" descr="01.avi_000009733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6" name="그림 55" descr="01.avi_000010000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7" name="그림 56" descr="01.avi_000010266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8" name="그림 57" descr="01.avi_000010533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9" name="그림 58" descr="01.avi_000010800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0" name="그림 59" descr="01.avi_000011066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1" name="그림 60" descr="01.avi_000011333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2" name="그림 61" descr="01.avi_000011600.jpg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3" name="그림 62" descr="01.avi_000011866.jpg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4" name="그림 63" descr="01.avi_000012133.jpg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5" name="그림 64" descr="01.avi_000012400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6" name="그림 65" descr="01.avi_000012666.jpg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7" name="그림 66" descr="01.avi_000012933.jpg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8" name="그림 67" descr="01.avi_000013200.jpg"/>
          <p:cNvPicPr>
            <a:picLocks noChangeAspect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9" name="그림 68" descr="01.avi_000013466.jpg"/>
          <p:cNvPicPr>
            <a:picLocks noChangeAspect="1"/>
          </p:cNvPicPr>
          <p:nvPr/>
        </p:nvPicPr>
        <p:blipFill>
          <a:blip r:embed="rId5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0" name="그림 69" descr="01.avi_000013733.jpg"/>
          <p:cNvPicPr>
            <a:picLocks noChangeAspect="1"/>
          </p:cNvPicPr>
          <p:nvPr/>
        </p:nvPicPr>
        <p:blipFill>
          <a:blip r:embed="rId5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1" name="그림 70" descr="01.avi_000014000.jpg"/>
          <p:cNvPicPr>
            <a:picLocks noChangeAspect="1"/>
          </p:cNvPicPr>
          <p:nvPr/>
        </p:nvPicPr>
        <p:blipFill>
          <a:blip r:embed="rId5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2" name="그림 71" descr="01.avi_000014266.jpg"/>
          <p:cNvPicPr>
            <a:picLocks noChangeAspect="1"/>
          </p:cNvPicPr>
          <p:nvPr/>
        </p:nvPicPr>
        <p:blipFill>
          <a:blip r:embed="rId6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3" name="그림 72" descr="01.avi_000014533.jpg"/>
          <p:cNvPicPr>
            <a:picLocks noChangeAspect="1"/>
          </p:cNvPicPr>
          <p:nvPr/>
        </p:nvPicPr>
        <p:blipFill>
          <a:blip r:embed="rId6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4" name="그림 73" descr="01.avi_000014800.jpg"/>
          <p:cNvPicPr>
            <a:picLocks noChangeAspect="1"/>
          </p:cNvPicPr>
          <p:nvPr/>
        </p:nvPicPr>
        <p:blipFill>
          <a:blip r:embed="rId6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5" name="그림 74" descr="01.avi_000015066.jpg"/>
          <p:cNvPicPr>
            <a:picLocks noChangeAspect="1"/>
          </p:cNvPicPr>
          <p:nvPr/>
        </p:nvPicPr>
        <p:blipFill>
          <a:blip r:embed="rId6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6" name="그림 75" descr="01.avi_000015333.jpg"/>
          <p:cNvPicPr>
            <a:picLocks noChangeAspect="1"/>
          </p:cNvPicPr>
          <p:nvPr/>
        </p:nvPicPr>
        <p:blipFill>
          <a:blip r:embed="rId6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7" name="그림 76" descr="01.avi_000015600.jpg"/>
          <p:cNvPicPr>
            <a:picLocks noChangeAspect="1"/>
          </p:cNvPicPr>
          <p:nvPr/>
        </p:nvPicPr>
        <p:blipFill>
          <a:blip r:embed="rId6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8" name="그림 77" descr="01.avi_000015866.jpg"/>
          <p:cNvPicPr>
            <a:picLocks noChangeAspect="1"/>
          </p:cNvPicPr>
          <p:nvPr/>
        </p:nvPicPr>
        <p:blipFill>
          <a:blip r:embed="rId6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9" name="그림 78" descr="01.avi_000016133.jpg"/>
          <p:cNvPicPr>
            <a:picLocks noChangeAspect="1"/>
          </p:cNvPicPr>
          <p:nvPr/>
        </p:nvPicPr>
        <p:blipFill>
          <a:blip r:embed="rId6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80" name="그림 79" descr="01.avi_000016400.jpg"/>
          <p:cNvPicPr>
            <a:picLocks noChangeAspect="1"/>
          </p:cNvPicPr>
          <p:nvPr/>
        </p:nvPicPr>
        <p:blipFill>
          <a:blip r:embed="rId6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grpSp>
        <p:nvGrpSpPr>
          <p:cNvPr id="81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2" name="줄무늬가 있는 오른쪽 화살표 81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1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3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9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1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3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9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1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3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5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7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9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1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3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5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70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90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1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63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50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70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90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1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300"/>
                            </p:stCondLst>
                            <p:childTnLst>
                              <p:par>
                                <p:cTn id="13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5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700"/>
                            </p:stCondLst>
                            <p:childTnLst>
                              <p:par>
                                <p:cTn id="13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790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810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83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8500"/>
                            </p:stCondLst>
                            <p:childTnLst>
                              <p:par>
                                <p:cTn id="14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700"/>
                            </p:stCondLst>
                            <p:childTnLst>
                              <p:par>
                                <p:cTn id="15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8900"/>
                            </p:stCondLst>
                            <p:childTnLst>
                              <p:par>
                                <p:cTn id="15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9100"/>
                            </p:stCondLst>
                            <p:childTnLst>
                              <p:par>
                                <p:cTn id="15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9300"/>
                            </p:stCondLst>
                            <p:childTnLst>
                              <p:par>
                                <p:cTn id="16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9500"/>
                            </p:stCondLst>
                            <p:childTnLst>
                              <p:par>
                                <p:cTn id="16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9700"/>
                            </p:stCondLst>
                            <p:childTnLst>
                              <p:par>
                                <p:cTn id="16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9900"/>
                            </p:stCondLst>
                            <p:childTnLst>
                              <p:par>
                                <p:cTn id="16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0100"/>
                            </p:stCondLst>
                            <p:childTnLst>
                              <p:par>
                                <p:cTn id="17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0300"/>
                            </p:stCondLst>
                            <p:childTnLst>
                              <p:par>
                                <p:cTn id="17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700"/>
                            </p:stCondLst>
                            <p:childTnLst>
                              <p:par>
                                <p:cTn id="18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900"/>
                            </p:stCondLst>
                            <p:childTnLst>
                              <p:par>
                                <p:cTn id="18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1100"/>
                            </p:stCondLst>
                            <p:childTnLst>
                              <p:par>
                                <p:cTn id="18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1300"/>
                            </p:stCondLst>
                            <p:childTnLst>
                              <p:par>
                                <p:cTn id="19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9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1700"/>
                            </p:stCondLst>
                            <p:childTnLst>
                              <p:par>
                                <p:cTn id="19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1900"/>
                            </p:stCondLst>
                            <p:childTnLst>
                              <p:par>
                                <p:cTn id="19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2100"/>
                            </p:stCondLst>
                            <p:childTnLst>
                              <p:par>
                                <p:cTn id="20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2300"/>
                            </p:stCondLst>
                            <p:childTnLst>
                              <p:par>
                                <p:cTn id="20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2500"/>
                            </p:stCondLst>
                            <p:childTnLst>
                              <p:par>
                                <p:cTn id="20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2700"/>
                            </p:stCondLst>
                            <p:childTnLst>
                              <p:par>
                                <p:cTn id="21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2900"/>
                            </p:stCondLst>
                            <p:childTnLst>
                              <p:par>
                                <p:cTn id="2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3400"/>
                            </p:stCondLst>
                            <p:childTnLst>
                              <p:par>
                                <p:cTn id="21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4400"/>
                            </p:stCondLst>
                            <p:childTnLst>
                              <p:par>
                                <p:cTn id="2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15400"/>
                            </p:stCondLst>
                            <p:childTnLst>
                              <p:par>
                                <p:cTn id="2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6400"/>
                            </p:stCondLst>
                            <p:childTnLst>
                              <p:par>
                                <p:cTn id="2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6400"/>
                            </p:stCondLst>
                            <p:childTnLst>
                              <p:par>
                                <p:cTn id="23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7400"/>
                            </p:stCondLst>
                            <p:childTnLst>
                              <p:par>
                                <p:cTn id="2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대각선 방향의 모서리가 둥근 사각형 1"/>
          <p:cNvSpPr/>
          <p:nvPr/>
        </p:nvSpPr>
        <p:spPr>
          <a:xfrm>
            <a:off x="4286248" y="3500439"/>
            <a:ext cx="3857652" cy="639604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Basic Tools Usage</a:t>
            </a:r>
            <a:endParaRPr lang="ko-KR" alt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" name="줄무늬가 있는 오른쪽 화살표 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7" name="Picture 3" descr="C:\Users\a00291\AppData\Local\Microsoft\Windows\Temporary Internet Files\Content.IE5\Q804SNNQ\MC900442150[1]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86776" y="6143644"/>
            <a:ext cx="574314" cy="57431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983160" y="2643182"/>
            <a:ext cx="339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err="1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EasyDent</a:t>
            </a:r>
            <a:r>
              <a:rPr lang="en-US" altLang="ko-KR" sz="3600" dirty="0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 V4</a:t>
            </a:r>
            <a:endParaRPr lang="ko-KR" altLang="en-US" sz="3600" dirty="0">
              <a:solidFill>
                <a:schemeClr val="accent6">
                  <a:lumMod val="75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  <a:latin typeface="Arial Black" pitchFamily="34" charset="0"/>
              <a:cs typeface="Verdana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 l="5258"/>
          <a:stretch>
            <a:fillRect/>
          </a:stretch>
        </p:blipFill>
        <p:spPr bwMode="auto">
          <a:xfrm>
            <a:off x="0" y="2466725"/>
            <a:ext cx="2781579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그림 9" descr="Monitor Frame ang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071678"/>
            <a:ext cx="7442601" cy="4596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49808" b="91185"/>
          <a:stretch>
            <a:fillRect/>
          </a:stretch>
        </p:blipFill>
        <p:spPr bwMode="auto">
          <a:xfrm>
            <a:off x="252000" y="769646"/>
            <a:ext cx="8640000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57158" y="214290"/>
            <a:ext cx="1571636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Draw Tool</a:t>
            </a:r>
          </a:p>
        </p:txBody>
      </p:sp>
      <p:grpSp>
        <p:nvGrpSpPr>
          <p:cNvPr id="47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48" name="줄무늬가 있는 오른쪽 화살표 4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51" name="그림 50" descr="Draw Manu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6144" y="958487"/>
            <a:ext cx="986229" cy="1944000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3583" y="1109531"/>
            <a:ext cx="571504" cy="571504"/>
          </a:xfrm>
          <a:prstGeom prst="rect">
            <a:avLst/>
          </a:prstGeom>
          <a:noFill/>
          <a:ln w="9525">
            <a:solidFill>
              <a:srgbClr val="770940"/>
            </a:solidFill>
            <a:miter lim="800000"/>
            <a:headEnd/>
            <a:tailEnd/>
          </a:ln>
          <a:effectLst/>
        </p:spPr>
      </p:pic>
      <p:grpSp>
        <p:nvGrpSpPr>
          <p:cNvPr id="78" name="그룹 77"/>
          <p:cNvGrpSpPr/>
          <p:nvPr/>
        </p:nvGrpSpPr>
        <p:grpSpPr>
          <a:xfrm>
            <a:off x="306757" y="3049508"/>
            <a:ext cx="8837243" cy="3187322"/>
            <a:chOff x="306757" y="3049508"/>
            <a:chExt cx="8837243" cy="3187322"/>
          </a:xfrm>
        </p:grpSpPr>
        <p:grpSp>
          <p:nvGrpSpPr>
            <p:cNvPr id="56" name="그룹 55"/>
            <p:cNvGrpSpPr/>
            <p:nvPr/>
          </p:nvGrpSpPr>
          <p:grpSpPr>
            <a:xfrm>
              <a:off x="306757" y="3049508"/>
              <a:ext cx="5408251" cy="307777"/>
              <a:chOff x="306757" y="3192661"/>
              <a:chExt cx="5408251" cy="307777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306757" y="3192661"/>
                <a:ext cx="105189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Free Draw</a:t>
                </a:r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1285852" y="3223439"/>
                <a:ext cx="442915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User can draw freely on the image.</a:t>
                </a:r>
              </a:p>
            </p:txBody>
          </p:sp>
        </p:grpSp>
        <p:grpSp>
          <p:nvGrpSpPr>
            <p:cNvPr id="57" name="그룹 56"/>
            <p:cNvGrpSpPr/>
            <p:nvPr/>
          </p:nvGrpSpPr>
          <p:grpSpPr>
            <a:xfrm>
              <a:off x="306757" y="3460872"/>
              <a:ext cx="5408251" cy="307777"/>
              <a:chOff x="306757" y="3192661"/>
              <a:chExt cx="5408251" cy="307777"/>
            </a:xfrm>
          </p:grpSpPr>
          <p:sp>
            <p:nvSpPr>
              <p:cNvPr id="58" name="TextBox 57"/>
              <p:cNvSpPr txBox="1"/>
              <p:nvPr/>
            </p:nvSpPr>
            <p:spPr>
              <a:xfrm>
                <a:off x="306757" y="3192661"/>
                <a:ext cx="55175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Line</a:t>
                </a:r>
              </a:p>
            </p:txBody>
          </p:sp>
          <p:sp>
            <p:nvSpPr>
              <p:cNvPr id="59" name="직사각형 58"/>
              <p:cNvSpPr/>
              <p:nvPr/>
            </p:nvSpPr>
            <p:spPr>
              <a:xfrm>
                <a:off x="1285852" y="3223439"/>
                <a:ext cx="442915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User can draw straight lines on the image.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0" name="그룹 59"/>
            <p:cNvGrpSpPr/>
            <p:nvPr/>
          </p:nvGrpSpPr>
          <p:grpSpPr>
            <a:xfrm>
              <a:off x="306757" y="3872236"/>
              <a:ext cx="5408251" cy="307777"/>
              <a:chOff x="306757" y="3192661"/>
              <a:chExt cx="5408251" cy="307777"/>
            </a:xfrm>
          </p:grpSpPr>
          <p:sp>
            <p:nvSpPr>
              <p:cNvPr id="61" name="TextBox 60"/>
              <p:cNvSpPr txBox="1"/>
              <p:nvPr/>
            </p:nvSpPr>
            <p:spPr>
              <a:xfrm>
                <a:off x="306757" y="3192661"/>
                <a:ext cx="98937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Poly-Line</a:t>
                </a: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1285852" y="3223439"/>
                <a:ext cx="442915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User can draw continuous lines on the image.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3" name="그룹 62"/>
            <p:cNvGrpSpPr/>
            <p:nvPr/>
          </p:nvGrpSpPr>
          <p:grpSpPr>
            <a:xfrm>
              <a:off x="306757" y="4283600"/>
              <a:ext cx="5408251" cy="307777"/>
              <a:chOff x="306757" y="3192661"/>
              <a:chExt cx="5408251" cy="307777"/>
            </a:xfrm>
          </p:grpSpPr>
          <p:sp>
            <p:nvSpPr>
              <p:cNvPr id="64" name="TextBox 63"/>
              <p:cNvSpPr txBox="1"/>
              <p:nvPr/>
            </p:nvSpPr>
            <p:spPr>
              <a:xfrm>
                <a:off x="306757" y="3192661"/>
                <a:ext cx="103906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Rectangle</a:t>
                </a:r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1285852" y="3223439"/>
                <a:ext cx="442915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User can draw a rectangle on the image.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6" name="그룹 65"/>
            <p:cNvGrpSpPr/>
            <p:nvPr/>
          </p:nvGrpSpPr>
          <p:grpSpPr>
            <a:xfrm>
              <a:off x="306757" y="4694964"/>
              <a:ext cx="5408251" cy="307777"/>
              <a:chOff x="306757" y="3192661"/>
              <a:chExt cx="5408251" cy="307777"/>
            </a:xfrm>
          </p:grpSpPr>
          <p:sp>
            <p:nvSpPr>
              <p:cNvPr id="67" name="TextBox 66"/>
              <p:cNvSpPr txBox="1"/>
              <p:nvPr/>
            </p:nvSpPr>
            <p:spPr>
              <a:xfrm>
                <a:off x="306757" y="3192661"/>
                <a:ext cx="76174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Ellipse</a:t>
                </a:r>
              </a:p>
            </p:txBody>
          </p:sp>
          <p:sp>
            <p:nvSpPr>
              <p:cNvPr id="68" name="직사각형 67"/>
              <p:cNvSpPr/>
              <p:nvPr/>
            </p:nvSpPr>
            <p:spPr>
              <a:xfrm>
                <a:off x="1285852" y="3223439"/>
                <a:ext cx="442915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User can draw an elliptical shape on the image.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9" name="그룹 68"/>
            <p:cNvGrpSpPr/>
            <p:nvPr/>
          </p:nvGrpSpPr>
          <p:grpSpPr>
            <a:xfrm>
              <a:off x="306757" y="5106328"/>
              <a:ext cx="5408251" cy="307777"/>
              <a:chOff x="306757" y="3192661"/>
              <a:chExt cx="5408251" cy="307777"/>
            </a:xfrm>
          </p:grpSpPr>
          <p:sp>
            <p:nvSpPr>
              <p:cNvPr id="70" name="TextBox 69"/>
              <p:cNvSpPr txBox="1"/>
              <p:nvPr/>
            </p:nvSpPr>
            <p:spPr>
              <a:xfrm>
                <a:off x="306757" y="3192661"/>
                <a:ext cx="65274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Color</a:t>
                </a:r>
              </a:p>
            </p:txBody>
          </p:sp>
          <p:sp>
            <p:nvSpPr>
              <p:cNvPr id="71" name="직사각형 70"/>
              <p:cNvSpPr/>
              <p:nvPr/>
            </p:nvSpPr>
            <p:spPr>
              <a:xfrm>
                <a:off x="1285852" y="3223439"/>
                <a:ext cx="442915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 can change the color of the line drawn on the image.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2" name="그룹 71"/>
            <p:cNvGrpSpPr/>
            <p:nvPr/>
          </p:nvGrpSpPr>
          <p:grpSpPr>
            <a:xfrm>
              <a:off x="306757" y="5517692"/>
              <a:ext cx="8837243" cy="307777"/>
              <a:chOff x="306757" y="3192661"/>
              <a:chExt cx="8837243" cy="307777"/>
            </a:xfrm>
          </p:grpSpPr>
          <p:sp>
            <p:nvSpPr>
              <p:cNvPr id="73" name="TextBox 72"/>
              <p:cNvSpPr txBox="1"/>
              <p:nvPr/>
            </p:nvSpPr>
            <p:spPr>
              <a:xfrm>
                <a:off x="306757" y="3192661"/>
                <a:ext cx="61266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Style</a:t>
                </a:r>
              </a:p>
            </p:txBody>
          </p:sp>
          <p:sp>
            <p:nvSpPr>
              <p:cNvPr id="74" name="직사각형 73"/>
              <p:cNvSpPr/>
              <p:nvPr/>
            </p:nvSpPr>
            <p:spPr>
              <a:xfrm>
                <a:off x="1285852" y="3223439"/>
                <a:ext cx="7858148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User can change the style of lines used on the image using the Drawing Tool.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5" name="그룹 74"/>
            <p:cNvGrpSpPr/>
            <p:nvPr/>
          </p:nvGrpSpPr>
          <p:grpSpPr>
            <a:xfrm>
              <a:off x="306757" y="5929053"/>
              <a:ext cx="8837243" cy="307777"/>
              <a:chOff x="306757" y="3192661"/>
              <a:chExt cx="8837243" cy="307777"/>
            </a:xfrm>
          </p:grpSpPr>
          <p:sp>
            <p:nvSpPr>
              <p:cNvPr id="76" name="TextBox 75"/>
              <p:cNvSpPr txBox="1"/>
              <p:nvPr/>
            </p:nvSpPr>
            <p:spPr>
              <a:xfrm>
                <a:off x="306757" y="3192661"/>
                <a:ext cx="72167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Delete</a:t>
                </a:r>
              </a:p>
            </p:txBody>
          </p:sp>
          <p:sp>
            <p:nvSpPr>
              <p:cNvPr id="77" name="직사각형 76"/>
              <p:cNvSpPr/>
              <p:nvPr/>
            </p:nvSpPr>
            <p:spPr>
              <a:xfrm>
                <a:off x="1285852" y="3223439"/>
                <a:ext cx="7858148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User can delete all drawings on the image using the Drawing Tool.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00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0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3" name="줄무늬가 있는 오른쪽 화살표 2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6286512" y="1142984"/>
            <a:ext cx="3071834" cy="1118318"/>
            <a:chOff x="6286512" y="1142984"/>
            <a:chExt cx="3071834" cy="1118318"/>
          </a:xfrm>
        </p:grpSpPr>
        <p:sp>
          <p:nvSpPr>
            <p:cNvPr id="8" name="모서리가 둥근 직사각형 7">
              <a:hlinkClick r:id="rId2" action="ppaction://hlinksldjump"/>
            </p:cNvPr>
            <p:cNvSpPr/>
            <p:nvPr/>
          </p:nvSpPr>
          <p:spPr>
            <a:xfrm>
              <a:off x="6286512" y="1142984"/>
              <a:ext cx="3071834" cy="111831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Image Effects</a:t>
              </a:r>
              <a:endParaRPr lang="ko-KR" altLang="en-US" sz="16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1" name="그룹 20"/>
            <p:cNvGrpSpPr/>
            <p:nvPr/>
          </p:nvGrpSpPr>
          <p:grpSpPr>
            <a:xfrm>
              <a:off x="7822050" y="1357298"/>
              <a:ext cx="1214446" cy="687200"/>
              <a:chOff x="664887" y="3357562"/>
              <a:chExt cx="2687469" cy="1520717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2" name="Picture 5" descr="D:\10. EM 컨텐츠_스텝교육용\사진 자료\EzDent-i\영상\02\새 폴더\3.PNG"/>
              <p:cNvPicPr>
                <a:picLocks noChangeAspect="1" noChangeArrowheads="1"/>
              </p:cNvPicPr>
              <p:nvPr/>
            </p:nvPicPr>
            <p:blipFill>
              <a:blip r:embed="rId3" cstate="screen"/>
              <a:srcRect/>
              <a:stretch>
                <a:fillRect/>
              </a:stretch>
            </p:blipFill>
            <p:spPr bwMode="auto">
              <a:xfrm>
                <a:off x="950639" y="3571876"/>
                <a:ext cx="2401717" cy="1306403"/>
              </a:xfrm>
              <a:prstGeom prst="rect">
                <a:avLst/>
              </a:prstGeom>
              <a:noFill/>
              <a:ln w="25400">
                <a:noFill/>
              </a:ln>
            </p:spPr>
          </p:pic>
          <p:sp>
            <p:nvSpPr>
              <p:cNvPr id="23" name="타원 22"/>
              <p:cNvSpPr/>
              <p:nvPr/>
            </p:nvSpPr>
            <p:spPr bwMode="auto">
              <a:xfrm>
                <a:off x="664887" y="3357562"/>
                <a:ext cx="1143010" cy="1143007"/>
              </a:xfrm>
              <a:prstGeom prst="ellipse">
                <a:avLst/>
              </a:prstGeom>
              <a:blipFill>
                <a:blip r:embed="rId4" cstate="screen"/>
                <a:stretch>
                  <a:fillRect/>
                </a:stretch>
              </a:blipFill>
              <a:ln w="25400">
                <a:noFill/>
                <a:miter lim="800000"/>
                <a:headEnd/>
                <a:tailEnd/>
              </a:ln>
              <a:effectLst>
                <a:outerShdw dist="35921" dir="2700000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rtlCol="0" anchor="ctr"/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7" name="그룹 26"/>
          <p:cNvGrpSpPr/>
          <p:nvPr/>
        </p:nvGrpSpPr>
        <p:grpSpPr>
          <a:xfrm>
            <a:off x="6286512" y="3667126"/>
            <a:ext cx="3071834" cy="1118318"/>
            <a:chOff x="6286512" y="3667126"/>
            <a:chExt cx="3071834" cy="1118318"/>
          </a:xfrm>
        </p:grpSpPr>
        <p:sp>
          <p:nvSpPr>
            <p:cNvPr id="20" name="모서리가 둥근 직사각형 19">
              <a:hlinkClick r:id="" action="ppaction://noaction"/>
            </p:cNvPr>
            <p:cNvSpPr/>
            <p:nvPr/>
          </p:nvSpPr>
          <p:spPr>
            <a:xfrm>
              <a:off x="6286512" y="3667126"/>
              <a:ext cx="3071834" cy="111831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Implant</a:t>
              </a:r>
            </a:p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Simulation</a:t>
              </a:r>
              <a:endParaRPr lang="ko-KR" altLang="en-US" sz="16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026" name="Picture 2" descr="C:\Users\VT_GCS1\Desktop\임플란트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7929586" y="3786190"/>
              <a:ext cx="785818" cy="92127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6" name="그룹 25"/>
          <p:cNvGrpSpPr/>
          <p:nvPr/>
        </p:nvGrpSpPr>
        <p:grpSpPr>
          <a:xfrm>
            <a:off x="6286512" y="2405055"/>
            <a:ext cx="3071834" cy="1118318"/>
            <a:chOff x="6286512" y="2405055"/>
            <a:chExt cx="3071834" cy="1118318"/>
          </a:xfrm>
        </p:grpSpPr>
        <p:sp>
          <p:nvSpPr>
            <p:cNvPr id="18" name="모서리가 둥근 직사각형 17">
              <a:hlinkClick r:id="" action="ppaction://noaction"/>
            </p:cNvPr>
            <p:cNvSpPr/>
            <p:nvPr/>
          </p:nvSpPr>
          <p:spPr>
            <a:xfrm>
              <a:off x="6286512" y="2405055"/>
              <a:ext cx="3071834" cy="111831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smtClean="0">
                  <a:latin typeface="Arial" pitchFamily="34" charset="0"/>
                  <a:cs typeface="Arial" pitchFamily="34" charset="0"/>
                </a:rPr>
                <a:t>Basic Tools</a:t>
              </a:r>
              <a:endParaRPr lang="en-US" altLang="ko-KR" sz="1600" b="1" dirty="0" smtClean="0">
                <a:latin typeface="Arial" pitchFamily="34" charset="0"/>
                <a:cs typeface="Arial" pitchFamily="34" charset="0"/>
              </a:endParaRPr>
            </a:p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Usage</a:t>
              </a:r>
              <a:endParaRPr lang="ko-KR" altLang="en-US" sz="1600" b="1" dirty="0" smtClean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5" name="그룹 34"/>
            <p:cNvGrpSpPr/>
            <p:nvPr/>
          </p:nvGrpSpPr>
          <p:grpSpPr>
            <a:xfrm>
              <a:off x="7978722" y="2582895"/>
              <a:ext cx="785818" cy="785818"/>
              <a:chOff x="2928926" y="857232"/>
              <a:chExt cx="622888" cy="622888"/>
            </a:xfrm>
          </p:grpSpPr>
          <p:pic>
            <p:nvPicPr>
              <p:cNvPr id="4099" name="Picture 3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928926" y="857232"/>
                <a:ext cx="288000" cy="28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00" name="Picture 4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3263814" y="857232"/>
                <a:ext cx="288000" cy="28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01" name="Picture 5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2928926" y="1192120"/>
                <a:ext cx="288000" cy="28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02" name="Picture 6"/>
              <p:cNvPicPr>
                <a:picLocks noChangeAspect="1" noChangeArrowheads="1"/>
              </p:cNvPicPr>
              <p:nvPr/>
            </p:nvPicPr>
            <p:blipFill>
              <a:blip r:embed="rId9" cstate="print"/>
              <a:srcRect/>
              <a:stretch>
                <a:fillRect/>
              </a:stretch>
            </p:blipFill>
            <p:spPr bwMode="auto">
              <a:xfrm>
                <a:off x="3263814" y="1192120"/>
                <a:ext cx="288000" cy="288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28" name="그룹 27"/>
          <p:cNvGrpSpPr/>
          <p:nvPr/>
        </p:nvGrpSpPr>
        <p:grpSpPr>
          <a:xfrm>
            <a:off x="6286512" y="4929198"/>
            <a:ext cx="3071834" cy="1118318"/>
            <a:chOff x="6286512" y="4929198"/>
            <a:chExt cx="3071834" cy="1118318"/>
          </a:xfrm>
        </p:grpSpPr>
        <p:sp>
          <p:nvSpPr>
            <p:cNvPr id="15" name="모서리가 둥근 직사각형 14">
              <a:hlinkClick r:id="" action="ppaction://noaction"/>
            </p:cNvPr>
            <p:cNvSpPr/>
            <p:nvPr/>
          </p:nvSpPr>
          <p:spPr>
            <a:xfrm>
              <a:off x="6286512" y="4929198"/>
              <a:ext cx="3071834" cy="111831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3175">
              <a:solidFill>
                <a:schemeClr val="tx2">
                  <a:lumMod val="20000"/>
                  <a:lumOff val="8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Divide</a:t>
              </a:r>
            </a:p>
            <a:p>
              <a:r>
                <a:rPr lang="en-US" altLang="ko-KR" sz="1600" b="1" dirty="0" smtClean="0">
                  <a:latin typeface="Arial" pitchFamily="34" charset="0"/>
                  <a:cs typeface="Arial" pitchFamily="34" charset="0"/>
                </a:rPr>
                <a:t>a Window</a:t>
              </a:r>
              <a:endParaRPr lang="ko-KR" altLang="en-US" sz="1600" b="1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5" name="그룹 24"/>
            <p:cNvGrpSpPr/>
            <p:nvPr/>
          </p:nvGrpSpPr>
          <p:grpSpPr>
            <a:xfrm>
              <a:off x="7786710" y="5156764"/>
              <a:ext cx="1106938" cy="649773"/>
              <a:chOff x="3351272" y="2566414"/>
              <a:chExt cx="2146508" cy="1260000"/>
            </a:xfrm>
          </p:grpSpPr>
          <p:pic>
            <p:nvPicPr>
              <p:cNvPr id="24" name="그림 23" descr="Monitor Frame 2.pn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3351272" y="2566414"/>
                <a:ext cx="2146508" cy="1260000"/>
              </a:xfrm>
              <a:prstGeom prst="rect">
                <a:avLst/>
              </a:prstGeom>
            </p:spPr>
          </p:pic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3468748" y="2656434"/>
                <a:ext cx="1920000" cy="1080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pic>
        <p:nvPicPr>
          <p:cNvPr id="29" name="그림 28" descr="내부 이미지1.png"/>
          <p:cNvPicPr>
            <a:picLocks noChangeAspect="1"/>
          </p:cNvPicPr>
          <p:nvPr/>
        </p:nvPicPr>
        <p:blipFill>
          <a:blip r:embed="rId12" cstate="print"/>
          <a:srcRect l="12412"/>
          <a:stretch>
            <a:fillRect/>
          </a:stretch>
        </p:blipFill>
        <p:spPr>
          <a:xfrm>
            <a:off x="0" y="2390401"/>
            <a:ext cx="2878238" cy="2285018"/>
          </a:xfrm>
          <a:prstGeom prst="rect">
            <a:avLst/>
          </a:prstGeom>
        </p:spPr>
      </p:pic>
      <p:pic>
        <p:nvPicPr>
          <p:cNvPr id="30" name="그림 29" descr="Monitor Frame angle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2071678"/>
            <a:ext cx="7442601" cy="4596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그룹 50"/>
          <p:cNvGrpSpPr/>
          <p:nvPr/>
        </p:nvGrpSpPr>
        <p:grpSpPr>
          <a:xfrm>
            <a:off x="272627" y="785794"/>
            <a:ext cx="8201998" cy="1800000"/>
            <a:chOff x="272627" y="785794"/>
            <a:chExt cx="8201998" cy="1800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43504" y="785794"/>
              <a:ext cx="3331121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8" name="그룹 47"/>
            <p:cNvGrpSpPr/>
            <p:nvPr/>
          </p:nvGrpSpPr>
          <p:grpSpPr>
            <a:xfrm>
              <a:off x="272627" y="785794"/>
              <a:ext cx="4217052" cy="893321"/>
              <a:chOff x="272627" y="1160851"/>
              <a:chExt cx="4217052" cy="893321"/>
            </a:xfrm>
          </p:grpSpPr>
          <p:sp>
            <p:nvSpPr>
              <p:cNvPr id="4" name="직사각형 3"/>
              <p:cNvSpPr/>
              <p:nvPr/>
            </p:nvSpPr>
            <p:spPr>
              <a:xfrm>
                <a:off x="272627" y="1160851"/>
                <a:ext cx="130035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Free Draw</a:t>
                </a:r>
                <a:endParaRPr lang="ko-KR" altLang="en-US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6" name="직사각형 35"/>
              <p:cNvSpPr/>
              <p:nvPr/>
            </p:nvSpPr>
            <p:spPr>
              <a:xfrm>
                <a:off x="395288" y="1500174"/>
                <a:ext cx="4094391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Click 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Draw → Free Draw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on the menu bar at the top of the </a:t>
                </a:r>
                <a:r>
                  <a:rPr lang="en-US" altLang="ko-KR" sz="1000" dirty="0" err="1" smtClean="0">
                    <a:latin typeface="Arial" pitchFamily="34" charset="0"/>
                    <a:cs typeface="Arial" pitchFamily="34" charset="0"/>
                  </a:rPr>
                  <a:t>EasyDent</a:t>
                </a:r>
                <a:endParaRPr lang="en-US" altLang="ko-KR" sz="10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Viewer window, or click on the 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DRAWING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icon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on the toolbar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. 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Then, draw freely on the image.</a:t>
                </a:r>
                <a:endParaRPr lang="ko-KR" altLang="en-US" sz="1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2" name="그룹 51"/>
          <p:cNvGrpSpPr/>
          <p:nvPr/>
        </p:nvGrpSpPr>
        <p:grpSpPr>
          <a:xfrm>
            <a:off x="272627" y="2755210"/>
            <a:ext cx="8206058" cy="1800000"/>
            <a:chOff x="272627" y="2755210"/>
            <a:chExt cx="8206058" cy="1800000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43504" y="2755210"/>
              <a:ext cx="3335181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9" name="그룹 48"/>
            <p:cNvGrpSpPr/>
            <p:nvPr/>
          </p:nvGrpSpPr>
          <p:grpSpPr>
            <a:xfrm>
              <a:off x="272627" y="2755210"/>
              <a:ext cx="4787721" cy="893321"/>
              <a:chOff x="272627" y="3018239"/>
              <a:chExt cx="4787721" cy="893321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272627" y="3018239"/>
                <a:ext cx="65915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Line</a:t>
                </a:r>
                <a:endParaRPr lang="ko-KR" altLang="en-US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395288" y="3357562"/>
                <a:ext cx="4665060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To draw a line, click 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Draw → Line.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Click and hold the mouse at the start 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point.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Drag and let go of mouse at the end point. Then a line segment appears 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between two points.</a:t>
                </a:r>
                <a:endParaRPr lang="ko-KR" altLang="en-US" sz="1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3" name="그룹 52"/>
          <p:cNvGrpSpPr/>
          <p:nvPr/>
        </p:nvGrpSpPr>
        <p:grpSpPr>
          <a:xfrm>
            <a:off x="272627" y="4724625"/>
            <a:ext cx="8199540" cy="1800000"/>
            <a:chOff x="272627" y="4724625"/>
            <a:chExt cx="8199540" cy="1800000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43504" y="4724625"/>
              <a:ext cx="3328663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50" name="그룹 49"/>
            <p:cNvGrpSpPr/>
            <p:nvPr/>
          </p:nvGrpSpPr>
          <p:grpSpPr>
            <a:xfrm>
              <a:off x="272627" y="4724625"/>
              <a:ext cx="3968586" cy="893321"/>
              <a:chOff x="272627" y="4875627"/>
              <a:chExt cx="3968586" cy="89332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272627" y="4875627"/>
                <a:ext cx="122341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Poly-Line</a:t>
                </a:r>
                <a:endParaRPr lang="ko-KR" altLang="en-US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395288" y="5214950"/>
                <a:ext cx="3845925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To draw a poly-line, click 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Draw → Poly-Line. 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Click the mouse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at the start point, followed by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clicks at certain points, and then 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double-click the mouse at the end point.</a:t>
                </a:r>
                <a:endParaRPr lang="ko-KR" altLang="en-US" sz="1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44" name="TextBox 43"/>
          <p:cNvSpPr txBox="1"/>
          <p:nvPr/>
        </p:nvSpPr>
        <p:spPr>
          <a:xfrm>
            <a:off x="357158" y="214290"/>
            <a:ext cx="1571636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Draw Tool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23"/>
          <p:cNvGrpSpPr/>
          <p:nvPr/>
        </p:nvGrpSpPr>
        <p:grpSpPr>
          <a:xfrm>
            <a:off x="272627" y="2755209"/>
            <a:ext cx="8195718" cy="1800000"/>
            <a:chOff x="272627" y="2755209"/>
            <a:chExt cx="8195718" cy="1800000"/>
          </a:xfrm>
        </p:grpSpPr>
        <p:pic>
          <p:nvPicPr>
            <p:cNvPr id="2055" name="Picture 7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32600" y="2755209"/>
              <a:ext cx="3335745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1" name="그룹 20"/>
            <p:cNvGrpSpPr/>
            <p:nvPr/>
          </p:nvGrpSpPr>
          <p:grpSpPr>
            <a:xfrm>
              <a:off x="272627" y="2755209"/>
              <a:ext cx="3934923" cy="739433"/>
              <a:chOff x="272627" y="3018239"/>
              <a:chExt cx="3934923" cy="739433"/>
            </a:xfrm>
          </p:grpSpPr>
          <p:sp>
            <p:nvSpPr>
              <p:cNvPr id="13" name="직사각형 12"/>
              <p:cNvSpPr/>
              <p:nvPr/>
            </p:nvSpPr>
            <p:spPr>
              <a:xfrm>
                <a:off x="272627" y="3018239"/>
                <a:ext cx="12875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Rectangle</a:t>
                </a:r>
                <a:endParaRPr lang="ko-KR" altLang="en-US" b="1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직사각형 13"/>
              <p:cNvSpPr/>
              <p:nvPr/>
            </p:nvSpPr>
            <p:spPr>
              <a:xfrm>
                <a:off x="395288" y="3357562"/>
                <a:ext cx="381226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Click 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Draw → Rectangle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on the menu bar at the top of the main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screen, and then draw any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rectangular shape on the image.</a:t>
                </a:r>
              </a:p>
            </p:txBody>
          </p:sp>
        </p:grpSp>
      </p:grpSp>
      <p:grpSp>
        <p:nvGrpSpPr>
          <p:cNvPr id="25" name="그룹 24"/>
          <p:cNvGrpSpPr/>
          <p:nvPr/>
        </p:nvGrpSpPr>
        <p:grpSpPr>
          <a:xfrm>
            <a:off x="272627" y="4724625"/>
            <a:ext cx="8195718" cy="1800000"/>
            <a:chOff x="272627" y="4724625"/>
            <a:chExt cx="8195718" cy="1800000"/>
          </a:xfrm>
        </p:grpSpPr>
        <p:pic>
          <p:nvPicPr>
            <p:cNvPr id="2056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39682" y="4724625"/>
              <a:ext cx="3328663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2" name="그룹 21"/>
            <p:cNvGrpSpPr/>
            <p:nvPr/>
          </p:nvGrpSpPr>
          <p:grpSpPr>
            <a:xfrm>
              <a:off x="272627" y="4724625"/>
              <a:ext cx="4274760" cy="585544"/>
              <a:chOff x="272627" y="4875627"/>
              <a:chExt cx="4274760" cy="585544"/>
            </a:xfrm>
          </p:grpSpPr>
          <p:sp>
            <p:nvSpPr>
              <p:cNvPr id="15" name="직사각형 14"/>
              <p:cNvSpPr/>
              <p:nvPr/>
            </p:nvSpPr>
            <p:spPr>
              <a:xfrm>
                <a:off x="272627" y="4875627"/>
                <a:ext cx="9284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Ellipse</a:t>
                </a:r>
                <a:endParaRPr lang="ko-KR" altLang="en-US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395288" y="5214950"/>
                <a:ext cx="4152099" cy="2462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Click on 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Draw → Ellipse,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then draw an elliptical shape on the image.</a:t>
                </a:r>
                <a:endParaRPr lang="ko-KR" altLang="en-US" sz="1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3" name="그룹 22"/>
          <p:cNvGrpSpPr/>
          <p:nvPr/>
        </p:nvGrpSpPr>
        <p:grpSpPr>
          <a:xfrm>
            <a:off x="272627" y="785794"/>
            <a:ext cx="8195718" cy="1800000"/>
            <a:chOff x="272627" y="785794"/>
            <a:chExt cx="8195718" cy="180000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43504" y="785794"/>
              <a:ext cx="3324841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0" name="그룹 19"/>
            <p:cNvGrpSpPr/>
            <p:nvPr/>
          </p:nvGrpSpPr>
          <p:grpSpPr>
            <a:xfrm>
              <a:off x="272627" y="785794"/>
              <a:ext cx="4159343" cy="1277345"/>
              <a:chOff x="272627" y="1160851"/>
              <a:chExt cx="4159343" cy="1277345"/>
            </a:xfrm>
          </p:grpSpPr>
          <p:sp>
            <p:nvSpPr>
              <p:cNvPr id="11" name="직사각형 10"/>
              <p:cNvSpPr/>
              <p:nvPr/>
            </p:nvSpPr>
            <p:spPr>
              <a:xfrm>
                <a:off x="272627" y="1160851"/>
                <a:ext cx="23519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Moving a Poly-Line</a:t>
                </a:r>
                <a:endParaRPr lang="ko-KR" altLang="en-US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직사각형 11"/>
              <p:cNvSpPr/>
              <p:nvPr/>
            </p:nvSpPr>
            <p:spPr>
              <a:xfrm>
                <a:off x="395288" y="1500174"/>
                <a:ext cx="40110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The poly-line drawn can be moved to a desired position. To move it,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follow the following steps.</a:t>
                </a:r>
                <a:endParaRPr lang="ko-KR" altLang="en-US" sz="10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직사각형 16"/>
              <p:cNvSpPr/>
              <p:nvPr/>
            </p:nvSpPr>
            <p:spPr>
              <a:xfrm>
                <a:off x="395288" y="1884198"/>
                <a:ext cx="4036682" cy="5539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1000" dirty="0" smtClean="0">
                    <a:latin typeface="Arial" pitchFamily="34" charset="0"/>
                    <a:cs typeface="Arial" pitchFamily="34" charset="0"/>
                  </a:rPr>
                  <a:t>①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If a Poly-Line on the image is clicked, using the 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Select </a:t>
                </a:r>
              </a:p>
              <a:p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Button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on the toolbar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all the vertexes transform into a square.</a:t>
                </a:r>
              </a:p>
              <a:p>
                <a:r>
                  <a:rPr lang="ko-KR" altLang="en-US" sz="1000" dirty="0" smtClean="0">
                    <a:latin typeface="Arial" pitchFamily="34" charset="0"/>
                    <a:cs typeface="Arial" pitchFamily="34" charset="0"/>
                  </a:rPr>
                  <a:t>②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At this stage, click and drag the Poly-Line, to the desired location.</a:t>
                </a:r>
                <a:endParaRPr lang="ko-KR" altLang="en-US" sz="1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357158" y="214290"/>
            <a:ext cx="1571636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Draw Tool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1571636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Draw Tool</a:t>
            </a:r>
          </a:p>
        </p:txBody>
      </p:sp>
      <p:pic>
        <p:nvPicPr>
          <p:cNvPr id="3" name="그림 2" descr="Draw Man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288" y="2071678"/>
            <a:ext cx="1254309" cy="2472426"/>
          </a:xfrm>
          <a:prstGeom prst="rect">
            <a:avLst/>
          </a:prstGeom>
        </p:spPr>
      </p:pic>
      <p:pic>
        <p:nvPicPr>
          <p:cNvPr id="4" name="그림 3" descr="Draw Manu c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4137" y="2082066"/>
            <a:ext cx="2232599" cy="3777317"/>
          </a:xfrm>
          <a:prstGeom prst="rect">
            <a:avLst/>
          </a:prstGeom>
        </p:spPr>
      </p:pic>
      <p:grpSp>
        <p:nvGrpSpPr>
          <p:cNvPr id="6" name="그룹 65"/>
          <p:cNvGrpSpPr/>
          <p:nvPr/>
        </p:nvGrpSpPr>
        <p:grpSpPr>
          <a:xfrm>
            <a:off x="2285987" y="5399448"/>
            <a:ext cx="1292815" cy="558536"/>
            <a:chOff x="6357950" y="3143248"/>
            <a:chExt cx="1485568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2" name="타원 1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8" name="TextBox 7"/>
            <p:cNvSpPr txBox="1"/>
            <p:nvPr/>
          </p:nvSpPr>
          <p:spPr>
            <a:xfrm>
              <a:off x="6484411" y="3340621"/>
              <a:ext cx="212274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pic>
        <p:nvPicPr>
          <p:cNvPr id="16" name="그림 15" descr="Draw Manu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7168" y="2071678"/>
            <a:ext cx="1254309" cy="2472426"/>
          </a:xfrm>
          <a:prstGeom prst="rect">
            <a:avLst/>
          </a:prstGeom>
        </p:spPr>
      </p:pic>
      <p:pic>
        <p:nvPicPr>
          <p:cNvPr id="17" name="그림 16" descr="Draw Manu styl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76017" y="2071678"/>
            <a:ext cx="2373564" cy="2970000"/>
          </a:xfrm>
          <a:prstGeom prst="rect">
            <a:avLst/>
          </a:prstGeom>
        </p:spPr>
      </p:pic>
      <p:grpSp>
        <p:nvGrpSpPr>
          <p:cNvPr id="18" name="그룹 65"/>
          <p:cNvGrpSpPr/>
          <p:nvPr/>
        </p:nvGrpSpPr>
        <p:grpSpPr>
          <a:xfrm>
            <a:off x="6776284" y="4613630"/>
            <a:ext cx="1292815" cy="558536"/>
            <a:chOff x="6357950" y="3143248"/>
            <a:chExt cx="1485568" cy="639748"/>
          </a:xfrm>
        </p:grpSpPr>
        <p:grpSp>
          <p:nvGrpSpPr>
            <p:cNvPr id="19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21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3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25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26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4" name="타원 23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2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6484411" y="3340621"/>
              <a:ext cx="212274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272627" y="928670"/>
            <a:ext cx="3731341" cy="1065076"/>
            <a:chOff x="272627" y="928670"/>
            <a:chExt cx="3731341" cy="1065076"/>
          </a:xfrm>
        </p:grpSpPr>
        <p:sp>
          <p:nvSpPr>
            <p:cNvPr id="27" name="직사각형 26"/>
            <p:cNvSpPr/>
            <p:nvPr/>
          </p:nvSpPr>
          <p:spPr>
            <a:xfrm>
              <a:off x="272627" y="928670"/>
              <a:ext cx="21082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Change the Color</a:t>
              </a:r>
              <a:endParaRPr lang="ko-KR" altLang="en-US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395288" y="1285860"/>
              <a:ext cx="3608680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0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Click 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Draw → Color,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then choose colors from 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Black, </a:t>
              </a:r>
            </a:p>
            <a:p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White, Gray, Green, Blue, Yellow,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and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 Red.</a:t>
              </a:r>
            </a:p>
            <a:p>
              <a:r>
                <a:rPr lang="ko-KR" altLang="en-US" sz="1000" dirty="0" smtClean="0"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Click 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User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 for more different colors other than the above-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mentioned ones. A full color palette will appear.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" name="그룹 32"/>
          <p:cNvGrpSpPr/>
          <p:nvPr/>
        </p:nvGrpSpPr>
        <p:grpSpPr>
          <a:xfrm>
            <a:off x="4671126" y="928670"/>
            <a:ext cx="4300270" cy="757300"/>
            <a:chOff x="4467109" y="928670"/>
            <a:chExt cx="4300270" cy="757300"/>
          </a:xfrm>
        </p:grpSpPr>
        <p:sp>
          <p:nvSpPr>
            <p:cNvPr id="29" name="직사각형 28"/>
            <p:cNvSpPr/>
            <p:nvPr/>
          </p:nvSpPr>
          <p:spPr>
            <a:xfrm>
              <a:off x="4467109" y="928670"/>
              <a:ext cx="259558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Change the Line Style</a:t>
              </a:r>
              <a:endParaRPr lang="ko-KR" altLang="en-US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4572000" y="1285860"/>
              <a:ext cx="41953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0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Click 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Draw → Style,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to change the types of lines used when drawing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on the image.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35" name="줄무늬가 있는 오른쪽 화살표 3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1500"/>
                            </p:stCondLst>
                            <p:childTnLst>
                              <p:par>
                                <p:cTn id="5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5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500"/>
                            </p:stCondLst>
                            <p:childTnLst>
                              <p:par>
                                <p:cTn id="6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4500"/>
                            </p:stCondLst>
                            <p:childTnLst>
                              <p:par>
                                <p:cTn id="6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214290"/>
            <a:ext cx="1571636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Draw Tool</a:t>
            </a:r>
          </a:p>
        </p:txBody>
      </p:sp>
      <p:grpSp>
        <p:nvGrpSpPr>
          <p:cNvPr id="6" name="그룹 5"/>
          <p:cNvGrpSpPr/>
          <p:nvPr/>
        </p:nvGrpSpPr>
        <p:grpSpPr>
          <a:xfrm>
            <a:off x="272627" y="928670"/>
            <a:ext cx="3696075" cy="1065076"/>
            <a:chOff x="272627" y="928670"/>
            <a:chExt cx="3696075" cy="1065076"/>
          </a:xfrm>
        </p:grpSpPr>
        <p:sp>
          <p:nvSpPr>
            <p:cNvPr id="7" name="직사각형 6"/>
            <p:cNvSpPr/>
            <p:nvPr/>
          </p:nvSpPr>
          <p:spPr>
            <a:xfrm>
              <a:off x="272627" y="928670"/>
              <a:ext cx="12276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Delete All</a:t>
              </a:r>
              <a:endParaRPr lang="ko-KR" altLang="en-US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395288" y="1285860"/>
              <a:ext cx="357341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0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Click 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Draw → Color,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choose colors from 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Black, </a:t>
              </a:r>
            </a:p>
            <a:p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White, Gray, Green, Blue, Yellow,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and 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Red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r>
                <a:rPr lang="ko-KR" altLang="en-US" sz="1000" dirty="0" smtClean="0"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Click 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User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 for more different colors other than the above-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mentioned ones. A full color palette will appear.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9" name="그림 8" descr="Draw Dele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288" y="2357430"/>
            <a:ext cx="1158629" cy="2272692"/>
          </a:xfrm>
          <a:prstGeom prst="rect">
            <a:avLst/>
          </a:prstGeom>
        </p:spPr>
      </p:pic>
      <p:grpSp>
        <p:nvGrpSpPr>
          <p:cNvPr id="10" name="그룹 65"/>
          <p:cNvGrpSpPr/>
          <p:nvPr/>
        </p:nvGrpSpPr>
        <p:grpSpPr>
          <a:xfrm>
            <a:off x="1142976" y="4500570"/>
            <a:ext cx="1292815" cy="558536"/>
            <a:chOff x="6357950" y="3143248"/>
            <a:chExt cx="1485568" cy="639748"/>
          </a:xfrm>
        </p:grpSpPr>
        <p:grpSp>
          <p:nvGrpSpPr>
            <p:cNvPr id="11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13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5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212274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395288" y="4357694"/>
            <a:ext cx="1152000" cy="252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26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95288" y="3571876"/>
            <a:ext cx="1169995" cy="546134"/>
          </a:xfrm>
          <a:prstGeom prst="rect">
            <a:avLst/>
          </a:prstGeom>
          <a:noFill/>
        </p:spPr>
      </p:pic>
      <p:grpSp>
        <p:nvGrpSpPr>
          <p:cNvPr id="29" name="그룹 28"/>
          <p:cNvGrpSpPr/>
          <p:nvPr/>
        </p:nvGrpSpPr>
        <p:grpSpPr>
          <a:xfrm>
            <a:off x="3214678" y="2285992"/>
            <a:ext cx="5578445" cy="3499167"/>
            <a:chOff x="3214678" y="2285992"/>
            <a:chExt cx="5578445" cy="3718202"/>
          </a:xfrm>
        </p:grpSpPr>
        <p:pic>
          <p:nvPicPr>
            <p:cNvPr id="27" name="그림 26" descr="Monitor Frame 2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28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2514818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8992" y="2500306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3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24" name="줄무늬가 있는 오른쪽 화살표 2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214290"/>
            <a:ext cx="1571636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Draw Tool</a:t>
            </a:r>
          </a:p>
        </p:txBody>
      </p:sp>
      <p:grpSp>
        <p:nvGrpSpPr>
          <p:cNvPr id="2" name="그룹 5"/>
          <p:cNvGrpSpPr/>
          <p:nvPr/>
        </p:nvGrpSpPr>
        <p:grpSpPr>
          <a:xfrm>
            <a:off x="272627" y="928670"/>
            <a:ext cx="3696075" cy="1065076"/>
            <a:chOff x="272627" y="928670"/>
            <a:chExt cx="3696075" cy="1065076"/>
          </a:xfrm>
        </p:grpSpPr>
        <p:sp>
          <p:nvSpPr>
            <p:cNvPr id="7" name="직사각형 6"/>
            <p:cNvSpPr/>
            <p:nvPr/>
          </p:nvSpPr>
          <p:spPr>
            <a:xfrm>
              <a:off x="272627" y="928670"/>
              <a:ext cx="12276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Delete All</a:t>
              </a:r>
              <a:endParaRPr lang="ko-KR" altLang="en-US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395288" y="1285860"/>
              <a:ext cx="357341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ko-KR" altLang="en-US" sz="1000" dirty="0" smtClean="0">
                  <a:latin typeface="Arial" pitchFamily="34" charset="0"/>
                  <a:cs typeface="Arial" pitchFamily="34" charset="0"/>
                </a:rPr>
                <a:t>①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Click 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Draw → Color,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choose colors from 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Black, </a:t>
              </a:r>
            </a:p>
            <a:p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White, Gray, Green, Blue, Yellow,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and 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Red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r>
                <a:rPr lang="ko-KR" altLang="en-US" sz="1000" dirty="0" smtClean="0">
                  <a:latin typeface="Arial" pitchFamily="34" charset="0"/>
                  <a:cs typeface="Arial" pitchFamily="34" charset="0"/>
                </a:rPr>
                <a:t>②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Click 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User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 for more different colors other than the above-</a:t>
              </a:r>
            </a:p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mentioned ones. A full color palette will appear.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9" name="그림 8" descr="Draw Dele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288" y="2357430"/>
            <a:ext cx="1158629" cy="2272692"/>
          </a:xfrm>
          <a:prstGeom prst="rect">
            <a:avLst/>
          </a:prstGeom>
        </p:spPr>
      </p:pic>
      <p:grpSp>
        <p:nvGrpSpPr>
          <p:cNvPr id="3" name="그룹 65"/>
          <p:cNvGrpSpPr/>
          <p:nvPr/>
        </p:nvGrpSpPr>
        <p:grpSpPr>
          <a:xfrm>
            <a:off x="1142976" y="4500570"/>
            <a:ext cx="1292815" cy="558536"/>
            <a:chOff x="6357950" y="3143248"/>
            <a:chExt cx="1485568" cy="639748"/>
          </a:xfrm>
        </p:grpSpPr>
        <p:grpSp>
          <p:nvGrpSpPr>
            <p:cNvPr id="4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212274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395288" y="4357694"/>
            <a:ext cx="1152000" cy="252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pic>
        <p:nvPicPr>
          <p:cNvPr id="26" name="Picture 3" descr="D:\02. 업무\2014년\02. 전략과제\13. EM 동영상\작업파일\ci-횐색.pn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395288" y="3571876"/>
            <a:ext cx="1169995" cy="546134"/>
          </a:xfrm>
          <a:prstGeom prst="rect">
            <a:avLst/>
          </a:prstGeom>
          <a:noFill/>
        </p:spPr>
      </p:pic>
      <p:grpSp>
        <p:nvGrpSpPr>
          <p:cNvPr id="11" name="그룹 28"/>
          <p:cNvGrpSpPr/>
          <p:nvPr/>
        </p:nvGrpSpPr>
        <p:grpSpPr>
          <a:xfrm>
            <a:off x="3214678" y="2285992"/>
            <a:ext cx="5578445" cy="3499167"/>
            <a:chOff x="3214678" y="2285992"/>
            <a:chExt cx="5578445" cy="3718202"/>
          </a:xfrm>
        </p:grpSpPr>
        <p:pic>
          <p:nvPicPr>
            <p:cNvPr id="27" name="그림 26" descr="Monitor Frame 2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28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5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28992" y="2514818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8992" y="2500306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3" name="그룹 65"/>
          <p:cNvGrpSpPr/>
          <p:nvPr/>
        </p:nvGrpSpPr>
        <p:grpSpPr>
          <a:xfrm>
            <a:off x="5072066" y="2857496"/>
            <a:ext cx="1261130" cy="600907"/>
            <a:chOff x="6357950" y="3143248"/>
            <a:chExt cx="1449161" cy="688280"/>
          </a:xfrm>
        </p:grpSpPr>
        <p:grpSp>
          <p:nvGrpSpPr>
            <p:cNvPr id="24" name="그룹 33"/>
            <p:cNvGrpSpPr/>
            <p:nvPr/>
          </p:nvGrpSpPr>
          <p:grpSpPr>
            <a:xfrm>
              <a:off x="6357950" y="3143248"/>
              <a:ext cx="1449161" cy="688280"/>
              <a:chOff x="2428860" y="2428868"/>
              <a:chExt cx="1449161" cy="688280"/>
            </a:xfrm>
          </p:grpSpPr>
          <p:grpSp>
            <p:nvGrpSpPr>
              <p:cNvPr id="29" name="그룹 67"/>
              <p:cNvGrpSpPr/>
              <p:nvPr/>
            </p:nvGrpSpPr>
            <p:grpSpPr>
              <a:xfrm>
                <a:off x="2428860" y="2428868"/>
                <a:ext cx="656715" cy="639748"/>
                <a:chOff x="4356597" y="3448242"/>
                <a:chExt cx="656715" cy="639748"/>
              </a:xfrm>
            </p:grpSpPr>
            <p:grpSp>
              <p:nvGrpSpPr>
                <p:cNvPr id="31" name="그룹 50"/>
                <p:cNvGrpSpPr/>
                <p:nvPr/>
              </p:nvGrpSpPr>
              <p:grpSpPr>
                <a:xfrm>
                  <a:off x="4356597" y="3448242"/>
                  <a:ext cx="656715" cy="639748"/>
                  <a:chOff x="5429256" y="3214686"/>
                  <a:chExt cx="656715" cy="639748"/>
                </a:xfrm>
              </p:grpSpPr>
              <p:pic>
                <p:nvPicPr>
                  <p:cNvPr id="3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 flipH="1">
                    <a:off x="5483728" y="3286124"/>
                    <a:ext cx="602243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2" name="타원 3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0" name="TextBox 40"/>
              <p:cNvSpPr txBox="1"/>
              <p:nvPr/>
            </p:nvSpPr>
            <p:spPr>
              <a:xfrm>
                <a:off x="2862043" y="2799873"/>
                <a:ext cx="1015978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R-Click!!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5" name="TextBox 24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72001" y="2857496"/>
            <a:ext cx="91322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71666" y="3443514"/>
            <a:ext cx="1714512" cy="1046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5" name="그룹 65"/>
          <p:cNvGrpSpPr/>
          <p:nvPr/>
        </p:nvGrpSpPr>
        <p:grpSpPr>
          <a:xfrm>
            <a:off x="6286512" y="4429132"/>
            <a:ext cx="1292815" cy="558536"/>
            <a:chOff x="6357950" y="3143248"/>
            <a:chExt cx="1485568" cy="639748"/>
          </a:xfrm>
        </p:grpSpPr>
        <p:grpSp>
          <p:nvGrpSpPr>
            <p:cNvPr id="36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3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3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1" name="타원 4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9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6484411" y="3340621"/>
              <a:ext cx="212274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grpSp>
        <p:nvGrpSpPr>
          <p:cNvPr id="4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45" name="줄무늬가 있는 오른쪽 화살표 4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000"/>
                            </p:stCondLst>
                            <p:childTnLst>
                              <p:par>
                                <p:cTn id="8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000"/>
                            </p:stCondLst>
                            <p:childTnLst>
                              <p:par>
                                <p:cTn id="9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49808" b="91185"/>
          <a:stretch>
            <a:fillRect/>
          </a:stretch>
        </p:blipFill>
        <p:spPr bwMode="auto">
          <a:xfrm>
            <a:off x="252000" y="769646"/>
            <a:ext cx="8640000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57158" y="214290"/>
            <a:ext cx="1857388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Measure Tool</a:t>
            </a:r>
          </a:p>
        </p:txBody>
      </p:sp>
      <p:grpSp>
        <p:nvGrpSpPr>
          <p:cNvPr id="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48" name="줄무늬가 있는 오른쪽 화살표 4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34" name="그림 33" descr="Manu Measu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8243" y="971544"/>
            <a:ext cx="1503675" cy="1476000"/>
          </a:xfrm>
          <a:prstGeom prst="rect">
            <a:avLst/>
          </a:prstGeom>
        </p:spPr>
      </p:pic>
      <p:grpSp>
        <p:nvGrpSpPr>
          <p:cNvPr id="47" name="그룹 46"/>
          <p:cNvGrpSpPr/>
          <p:nvPr/>
        </p:nvGrpSpPr>
        <p:grpSpPr>
          <a:xfrm>
            <a:off x="306757" y="3049508"/>
            <a:ext cx="7837143" cy="1544525"/>
            <a:chOff x="306757" y="3049508"/>
            <a:chExt cx="7837143" cy="1544525"/>
          </a:xfrm>
        </p:grpSpPr>
        <p:grpSp>
          <p:nvGrpSpPr>
            <p:cNvPr id="5" name="그룹 55"/>
            <p:cNvGrpSpPr/>
            <p:nvPr/>
          </p:nvGrpSpPr>
          <p:grpSpPr>
            <a:xfrm>
              <a:off x="306757" y="3049508"/>
              <a:ext cx="5336813" cy="307777"/>
              <a:chOff x="306757" y="3192661"/>
              <a:chExt cx="5336813" cy="307777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306757" y="3192661"/>
                <a:ext cx="93006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Distance</a:t>
                </a:r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1214414" y="3223439"/>
                <a:ext cx="442915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User can draw freely on the image.</a:t>
                </a:r>
              </a:p>
            </p:txBody>
          </p:sp>
        </p:grpSp>
        <p:grpSp>
          <p:nvGrpSpPr>
            <p:cNvPr id="35" name="그룹 55"/>
            <p:cNvGrpSpPr/>
            <p:nvPr/>
          </p:nvGrpSpPr>
          <p:grpSpPr>
            <a:xfrm>
              <a:off x="306757" y="3461757"/>
              <a:ext cx="7194201" cy="307777"/>
              <a:chOff x="306757" y="3192661"/>
              <a:chExt cx="7194201" cy="307777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306757" y="3192661"/>
                <a:ext cx="197201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Continuous Distance</a:t>
                </a:r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2214546" y="3223439"/>
                <a:ext cx="5286412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User can measure the distance between several points, continuously.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1" name="그룹 55"/>
            <p:cNvGrpSpPr/>
            <p:nvPr/>
          </p:nvGrpSpPr>
          <p:grpSpPr>
            <a:xfrm>
              <a:off x="306757" y="3874006"/>
              <a:ext cx="6122631" cy="307777"/>
              <a:chOff x="306757" y="3192661"/>
              <a:chExt cx="6122631" cy="307777"/>
            </a:xfrm>
          </p:grpSpPr>
          <p:sp>
            <p:nvSpPr>
              <p:cNvPr id="42" name="TextBox 41"/>
              <p:cNvSpPr txBox="1"/>
              <p:nvPr/>
            </p:nvSpPr>
            <p:spPr>
              <a:xfrm>
                <a:off x="306757" y="3192661"/>
                <a:ext cx="68159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Angle</a:t>
                </a:r>
              </a:p>
            </p:txBody>
          </p:sp>
          <p:sp>
            <p:nvSpPr>
              <p:cNvPr id="43" name="직사각형 42"/>
              <p:cNvSpPr/>
              <p:nvPr/>
            </p:nvSpPr>
            <p:spPr>
              <a:xfrm>
                <a:off x="1214414" y="3223439"/>
                <a:ext cx="5214974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User can measure the angle between two lines on the image.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44" name="그룹 55"/>
            <p:cNvGrpSpPr/>
            <p:nvPr/>
          </p:nvGrpSpPr>
          <p:grpSpPr>
            <a:xfrm>
              <a:off x="306757" y="4286256"/>
              <a:ext cx="7837143" cy="307777"/>
              <a:chOff x="306757" y="3192661"/>
              <a:chExt cx="7837143" cy="307777"/>
            </a:xfrm>
          </p:grpSpPr>
          <p:sp>
            <p:nvSpPr>
              <p:cNvPr id="45" name="TextBox 44"/>
              <p:cNvSpPr txBox="1"/>
              <p:nvPr/>
            </p:nvSpPr>
            <p:spPr>
              <a:xfrm>
                <a:off x="306757" y="3192661"/>
                <a:ext cx="99392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Delete All</a:t>
                </a:r>
              </a:p>
            </p:txBody>
          </p:sp>
          <p:sp>
            <p:nvSpPr>
              <p:cNvPr id="46" name="직사각형 45"/>
              <p:cNvSpPr/>
              <p:nvPr/>
            </p:nvSpPr>
            <p:spPr>
              <a:xfrm>
                <a:off x="1214414" y="3223439"/>
                <a:ext cx="692948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User can delete all measurements on the current image that was created using the Measure Tools.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그룹 14"/>
          <p:cNvGrpSpPr/>
          <p:nvPr/>
        </p:nvGrpSpPr>
        <p:grpSpPr>
          <a:xfrm>
            <a:off x="272627" y="785794"/>
            <a:ext cx="8199539" cy="1800000"/>
            <a:chOff x="272627" y="785794"/>
            <a:chExt cx="8199539" cy="18000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143504" y="785794"/>
              <a:ext cx="3328662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3" name="그룹 47"/>
            <p:cNvGrpSpPr/>
            <p:nvPr/>
          </p:nvGrpSpPr>
          <p:grpSpPr>
            <a:xfrm>
              <a:off x="272627" y="785794"/>
              <a:ext cx="2982739" cy="739433"/>
              <a:chOff x="272627" y="1160851"/>
              <a:chExt cx="2982739" cy="739433"/>
            </a:xfrm>
          </p:grpSpPr>
          <p:sp>
            <p:nvSpPr>
              <p:cNvPr id="4" name="직사각형 3"/>
              <p:cNvSpPr/>
              <p:nvPr/>
            </p:nvSpPr>
            <p:spPr>
              <a:xfrm>
                <a:off x="272627" y="1160851"/>
                <a:ext cx="114646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Distance</a:t>
                </a:r>
                <a:endParaRPr lang="ko-KR" altLang="en-US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6" name="직사각형 35"/>
              <p:cNvSpPr/>
              <p:nvPr/>
            </p:nvSpPr>
            <p:spPr>
              <a:xfrm>
                <a:off x="395288" y="1500174"/>
                <a:ext cx="286007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Click 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Measure → Distance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on the menu bar, 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or the 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MEASURE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icon on the toolbar.</a:t>
                </a:r>
                <a:endParaRPr lang="ko-KR" altLang="en-US" sz="1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18" name="TextBox 17"/>
          <p:cNvSpPr txBox="1"/>
          <p:nvPr/>
        </p:nvSpPr>
        <p:spPr>
          <a:xfrm>
            <a:off x="357158" y="214290"/>
            <a:ext cx="1857388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Measure Tool</a:t>
            </a:r>
          </a:p>
        </p:txBody>
      </p:sp>
      <p:grpSp>
        <p:nvGrpSpPr>
          <p:cNvPr id="16" name="그룹 15"/>
          <p:cNvGrpSpPr/>
          <p:nvPr/>
        </p:nvGrpSpPr>
        <p:grpSpPr>
          <a:xfrm>
            <a:off x="272627" y="2755209"/>
            <a:ext cx="8199539" cy="1800000"/>
            <a:chOff x="272627" y="2755209"/>
            <a:chExt cx="8199539" cy="1800000"/>
          </a:xfrm>
        </p:grpSpPr>
        <p:grpSp>
          <p:nvGrpSpPr>
            <p:cNvPr id="6" name="그룹 48"/>
            <p:cNvGrpSpPr/>
            <p:nvPr/>
          </p:nvGrpSpPr>
          <p:grpSpPr>
            <a:xfrm>
              <a:off x="272627" y="2755210"/>
              <a:ext cx="4390176" cy="1354986"/>
              <a:chOff x="272627" y="3018239"/>
              <a:chExt cx="4390176" cy="1354986"/>
            </a:xfrm>
          </p:grpSpPr>
          <p:sp>
            <p:nvSpPr>
              <p:cNvPr id="37" name="직사각형 36"/>
              <p:cNvSpPr/>
              <p:nvPr/>
            </p:nvSpPr>
            <p:spPr>
              <a:xfrm>
                <a:off x="272627" y="3018239"/>
                <a:ext cx="249299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ko-KR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Continuous Distance</a:t>
                </a:r>
                <a:endParaRPr lang="ko-KR" altLang="en-US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395288" y="3357562"/>
                <a:ext cx="4267515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1000" dirty="0" smtClean="0">
                    <a:latin typeface="Arial" pitchFamily="34" charset="0"/>
                    <a:cs typeface="Arial" pitchFamily="34" charset="0"/>
                  </a:rPr>
                  <a:t>①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Click 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Measure → Continuous Distance.</a:t>
                </a:r>
              </a:p>
              <a:p>
                <a:pPr>
                  <a:lnSpc>
                    <a:spcPct val="150000"/>
                  </a:lnSpc>
                </a:pPr>
                <a:r>
                  <a:rPr lang="ko-KR" altLang="en-US" sz="1000" b="1" dirty="0" smtClean="0">
                    <a:latin typeface="Arial" pitchFamily="34" charset="0"/>
                    <a:cs typeface="Arial" pitchFamily="34" charset="0"/>
                  </a:rPr>
                  <a:t>②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Click the mouse at the start point, followed by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clicks at certain points,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and then double-click the mouse at the end point to acquire distance.</a:t>
                </a:r>
                <a:endParaRPr lang="ko-KR" altLang="en-US" sz="1000" dirty="0" smtClean="0">
                  <a:latin typeface="Arial" pitchFamily="34" charset="0"/>
                  <a:cs typeface="Arial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ko-KR" altLang="en-US" sz="1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43504" y="2755209"/>
              <a:ext cx="3328662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7" name="그룹 16"/>
          <p:cNvGrpSpPr/>
          <p:nvPr/>
        </p:nvGrpSpPr>
        <p:grpSpPr>
          <a:xfrm>
            <a:off x="272627" y="4724625"/>
            <a:ext cx="8199539" cy="1800000"/>
            <a:chOff x="272627" y="4724625"/>
            <a:chExt cx="8199539" cy="1800000"/>
          </a:xfrm>
        </p:grpSpPr>
        <p:grpSp>
          <p:nvGrpSpPr>
            <p:cNvPr id="8" name="그룹 49"/>
            <p:cNvGrpSpPr/>
            <p:nvPr/>
          </p:nvGrpSpPr>
          <p:grpSpPr>
            <a:xfrm>
              <a:off x="272627" y="4724625"/>
              <a:ext cx="3571041" cy="1124153"/>
              <a:chOff x="272627" y="4875627"/>
              <a:chExt cx="3571041" cy="1124153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272627" y="4875627"/>
                <a:ext cx="825867" cy="4565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ko-KR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Angle</a:t>
                </a:r>
                <a:endParaRPr lang="ko-KR" altLang="en-US" b="1" dirty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395288" y="5214950"/>
                <a:ext cx="3448380" cy="7848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ko-KR" altLang="en-US" sz="1000" dirty="0" smtClean="0">
                    <a:latin typeface="Arial" pitchFamily="34" charset="0"/>
                    <a:cs typeface="Arial" pitchFamily="34" charset="0"/>
                  </a:rPr>
                  <a:t>①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Click </a:t>
                </a:r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Measure → Angle.</a:t>
                </a:r>
              </a:p>
              <a:p>
                <a:pPr>
                  <a:lnSpc>
                    <a:spcPct val="150000"/>
                  </a:lnSpc>
                </a:pPr>
                <a:r>
                  <a:rPr lang="ko-KR" altLang="en-US" sz="1000" b="1" dirty="0" smtClean="0">
                    <a:latin typeface="Arial" pitchFamily="34" charset="0"/>
                    <a:cs typeface="Arial" pitchFamily="34" charset="0"/>
                  </a:rPr>
                  <a:t>② 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You may measure any angle on any part of the image.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Click on three separate points to create an angle.</a:t>
                </a:r>
                <a:endParaRPr lang="ko-KR" altLang="en-US" sz="1000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143504" y="4724625"/>
              <a:ext cx="3328662" cy="180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19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20" name="줄무늬가 있는 오른쪽 화살표 1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 descr="manu Measure 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288" y="2643182"/>
            <a:ext cx="2069841" cy="2031746"/>
          </a:xfrm>
          <a:prstGeom prst="rect">
            <a:avLst/>
          </a:prstGeom>
        </p:spPr>
      </p:pic>
      <p:grpSp>
        <p:nvGrpSpPr>
          <p:cNvPr id="2" name="그룹 5"/>
          <p:cNvGrpSpPr/>
          <p:nvPr/>
        </p:nvGrpSpPr>
        <p:grpSpPr>
          <a:xfrm>
            <a:off x="272627" y="928670"/>
            <a:ext cx="7942711" cy="603411"/>
            <a:chOff x="272627" y="928670"/>
            <a:chExt cx="7942711" cy="603411"/>
          </a:xfrm>
        </p:grpSpPr>
        <p:sp>
          <p:nvSpPr>
            <p:cNvPr id="7" name="직사각형 6"/>
            <p:cNvSpPr/>
            <p:nvPr/>
          </p:nvSpPr>
          <p:spPr>
            <a:xfrm>
              <a:off x="272627" y="928670"/>
              <a:ext cx="12276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ko-KR" b="1" dirty="0" smtClean="0">
                  <a:solidFill>
                    <a:schemeClr val="accent2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Delete All</a:t>
              </a:r>
              <a:endParaRPr lang="ko-KR" altLang="en-US" b="1" dirty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395288" y="1285860"/>
              <a:ext cx="782005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Click on 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Measure → Delete All,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all distances and angles added using the measuring tool will</a:t>
              </a:r>
              <a:r>
                <a:rPr lang="en-US" altLang="ko-KR" sz="1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000" dirty="0" smtClean="0">
                  <a:latin typeface="Arial" pitchFamily="34" charset="0"/>
                  <a:cs typeface="Arial" pitchFamily="34" charset="0"/>
                </a:rPr>
                <a:t>be deleted.</a:t>
              </a:r>
              <a:endParaRPr lang="ko-KR" altLang="en-US" sz="1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직사각형 18"/>
          <p:cNvSpPr/>
          <p:nvPr/>
        </p:nvSpPr>
        <p:spPr bwMode="auto">
          <a:xfrm>
            <a:off x="395288" y="4386722"/>
            <a:ext cx="2052000" cy="252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28"/>
          <p:cNvGrpSpPr/>
          <p:nvPr/>
        </p:nvGrpSpPr>
        <p:grpSpPr>
          <a:xfrm>
            <a:off x="3214678" y="2285992"/>
            <a:ext cx="5578445" cy="3499167"/>
            <a:chOff x="3214678" y="2285992"/>
            <a:chExt cx="5578445" cy="3718202"/>
          </a:xfrm>
        </p:grpSpPr>
        <p:pic>
          <p:nvPicPr>
            <p:cNvPr id="27" name="그림 26" descr="Monitor Frame 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28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4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sp>
        <p:nvSpPr>
          <p:cNvPr id="23" name="TextBox 22"/>
          <p:cNvSpPr txBox="1"/>
          <p:nvPr/>
        </p:nvSpPr>
        <p:spPr>
          <a:xfrm>
            <a:off x="357158" y="214290"/>
            <a:ext cx="1857388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Measure Tool</a:t>
            </a:r>
          </a:p>
        </p:txBody>
      </p:sp>
      <p:grpSp>
        <p:nvGrpSpPr>
          <p:cNvPr id="3" name="그룹 65"/>
          <p:cNvGrpSpPr/>
          <p:nvPr/>
        </p:nvGrpSpPr>
        <p:grpSpPr>
          <a:xfrm>
            <a:off x="1142976" y="4500570"/>
            <a:ext cx="1292815" cy="558536"/>
            <a:chOff x="6357950" y="3143248"/>
            <a:chExt cx="1485568" cy="639748"/>
          </a:xfrm>
        </p:grpSpPr>
        <p:grpSp>
          <p:nvGrpSpPr>
            <p:cNvPr id="4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212274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38014" y="2514820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38014" y="2514820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25" name="줄무늬가 있는 오른쪽 화살표 2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5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49808" b="91185"/>
          <a:stretch>
            <a:fillRect/>
          </a:stretch>
        </p:blipFill>
        <p:spPr bwMode="auto">
          <a:xfrm>
            <a:off x="252000" y="769646"/>
            <a:ext cx="8640000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57158" y="214290"/>
            <a:ext cx="1857388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Special Tool</a:t>
            </a:r>
          </a:p>
        </p:txBody>
      </p:sp>
      <p:grpSp>
        <p:nvGrpSpPr>
          <p:cNvPr id="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48" name="줄무늬가 있는 오른쪽 화살표 4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36" name="그룹 35"/>
          <p:cNvGrpSpPr/>
          <p:nvPr/>
        </p:nvGrpSpPr>
        <p:grpSpPr>
          <a:xfrm>
            <a:off x="306757" y="3670148"/>
            <a:ext cx="4490708" cy="2690070"/>
            <a:chOff x="306757" y="3670148"/>
            <a:chExt cx="4490708" cy="2690070"/>
          </a:xfrm>
        </p:grpSpPr>
        <p:grpSp>
          <p:nvGrpSpPr>
            <p:cNvPr id="4" name="그룹 55"/>
            <p:cNvGrpSpPr/>
            <p:nvPr/>
          </p:nvGrpSpPr>
          <p:grpSpPr>
            <a:xfrm>
              <a:off x="306757" y="3670148"/>
              <a:ext cx="4265243" cy="307777"/>
              <a:chOff x="306757" y="3192661"/>
              <a:chExt cx="4265243" cy="307777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306757" y="3192661"/>
                <a:ext cx="9797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Magnifier</a:t>
                </a:r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1214414" y="3223439"/>
                <a:ext cx="3357586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User can magnify a specific area of an image.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" name="그룹 55"/>
            <p:cNvGrpSpPr/>
            <p:nvPr/>
          </p:nvGrpSpPr>
          <p:grpSpPr>
            <a:xfrm>
              <a:off x="306757" y="4171146"/>
              <a:ext cx="4490708" cy="400110"/>
              <a:chOff x="306757" y="3167336"/>
              <a:chExt cx="4490708" cy="400110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306757" y="3192661"/>
                <a:ext cx="12586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Magnifier LE</a:t>
                </a:r>
              </a:p>
            </p:txBody>
          </p:sp>
          <p:sp>
            <p:nvSpPr>
              <p:cNvPr id="23" name="직사각형 22"/>
              <p:cNvSpPr/>
              <p:nvPr/>
            </p:nvSpPr>
            <p:spPr>
              <a:xfrm>
                <a:off x="1439879" y="3167336"/>
                <a:ext cx="335758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Magnifier LE (Local Enhancement) is a combination of the Magnifier and the Local Enhancement tools.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그룹 55"/>
            <p:cNvGrpSpPr/>
            <p:nvPr/>
          </p:nvGrpSpPr>
          <p:grpSpPr>
            <a:xfrm>
              <a:off x="306757" y="4876682"/>
              <a:ext cx="4358983" cy="307777"/>
              <a:chOff x="306757" y="3192661"/>
              <a:chExt cx="4358983" cy="307777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306757" y="3192661"/>
                <a:ext cx="61266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Slide</a:t>
                </a:r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808088" y="3223439"/>
                <a:ext cx="3857652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Patient’s images are shown in the form of a presentation slide.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" name="그룹 55"/>
            <p:cNvGrpSpPr/>
            <p:nvPr/>
          </p:nvGrpSpPr>
          <p:grpSpPr>
            <a:xfrm>
              <a:off x="306757" y="5403005"/>
              <a:ext cx="4265243" cy="430888"/>
              <a:chOff x="306757" y="3192661"/>
              <a:chExt cx="4265243" cy="430888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306757" y="3192661"/>
                <a:ext cx="74251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Profile</a:t>
                </a:r>
              </a:p>
            </p:txBody>
          </p:sp>
          <p:sp>
            <p:nvSpPr>
              <p:cNvPr id="29" name="직사각형 28"/>
              <p:cNvSpPr/>
              <p:nvPr/>
            </p:nvSpPr>
            <p:spPr>
              <a:xfrm>
                <a:off x="1000100" y="3223439"/>
                <a:ext cx="357190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User can measure the density of the teeth before an implant placement.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그룹 55"/>
            <p:cNvGrpSpPr/>
            <p:nvPr/>
          </p:nvGrpSpPr>
          <p:grpSpPr>
            <a:xfrm>
              <a:off x="306757" y="5929330"/>
              <a:ext cx="4419270" cy="430888"/>
              <a:chOff x="306757" y="3192661"/>
              <a:chExt cx="4419270" cy="430888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306757" y="3192661"/>
                <a:ext cx="127791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Dual Monitor</a:t>
                </a:r>
              </a:p>
            </p:txBody>
          </p:sp>
          <p:sp>
            <p:nvSpPr>
              <p:cNvPr id="32" name="직사각형 31"/>
              <p:cNvSpPr/>
              <p:nvPr/>
            </p:nvSpPr>
            <p:spPr>
              <a:xfrm>
                <a:off x="1495634" y="3223439"/>
                <a:ext cx="323039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This tool is available only if a dual monitor setup is recognized in the operating system.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37" name="그룹 36"/>
          <p:cNvGrpSpPr/>
          <p:nvPr/>
        </p:nvGrpSpPr>
        <p:grpSpPr>
          <a:xfrm>
            <a:off x="4572000" y="3670148"/>
            <a:ext cx="4786346" cy="2566959"/>
            <a:chOff x="4572000" y="3670148"/>
            <a:chExt cx="4786346" cy="2566959"/>
          </a:xfrm>
        </p:grpSpPr>
        <p:grpSp>
          <p:nvGrpSpPr>
            <p:cNvPr id="9" name="그룹 55"/>
            <p:cNvGrpSpPr/>
            <p:nvPr/>
          </p:nvGrpSpPr>
          <p:grpSpPr>
            <a:xfrm>
              <a:off x="4572000" y="3670148"/>
              <a:ext cx="4484911" cy="430888"/>
              <a:chOff x="306757" y="3192661"/>
              <a:chExt cx="4484911" cy="430888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306757" y="3192661"/>
                <a:ext cx="104868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Whitening</a:t>
                </a: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1270169" y="3223439"/>
                <a:ext cx="352149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This tool is available if an image was taken by an intraoral camera.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" name="그룹 55"/>
            <p:cNvGrpSpPr/>
            <p:nvPr/>
          </p:nvGrpSpPr>
          <p:grpSpPr>
            <a:xfrm>
              <a:off x="4572000" y="4423209"/>
              <a:ext cx="4351099" cy="430888"/>
              <a:chOff x="306757" y="3192661"/>
              <a:chExt cx="4351099" cy="430888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306757" y="3192661"/>
                <a:ext cx="99899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Snapshot</a:t>
                </a:r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1279233" y="3223439"/>
                <a:ext cx="337862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User can capture an image of the screen in 3 forms (Full Screen, Window, and Area).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" name="그룹 55"/>
            <p:cNvGrpSpPr/>
            <p:nvPr/>
          </p:nvGrpSpPr>
          <p:grpSpPr>
            <a:xfrm>
              <a:off x="4572000" y="5176270"/>
              <a:ext cx="4605485" cy="307777"/>
              <a:chOff x="306757" y="3192661"/>
              <a:chExt cx="4605485" cy="307777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306757" y="3192661"/>
                <a:ext cx="117051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Crop Image</a:t>
                </a:r>
              </a:p>
            </p:txBody>
          </p:sp>
          <p:sp>
            <p:nvSpPr>
              <p:cNvPr id="47" name="직사각형 46"/>
              <p:cNvSpPr/>
              <p:nvPr/>
            </p:nvSpPr>
            <p:spPr>
              <a:xfrm>
                <a:off x="1390743" y="3223439"/>
                <a:ext cx="3521499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User can crop an intraoral sensor image.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" name="그룹 55"/>
            <p:cNvGrpSpPr/>
            <p:nvPr/>
          </p:nvGrpSpPr>
          <p:grpSpPr>
            <a:xfrm>
              <a:off x="4572000" y="5929330"/>
              <a:ext cx="4786346" cy="307777"/>
              <a:chOff x="306757" y="3192661"/>
              <a:chExt cx="4786346" cy="307777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306757" y="3192661"/>
                <a:ext cx="133722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Layout Editor</a:t>
                </a:r>
              </a:p>
            </p:txBody>
          </p:sp>
          <p:sp>
            <p:nvSpPr>
              <p:cNvPr id="52" name="직사각형 51"/>
              <p:cNvSpPr/>
              <p:nvPr/>
            </p:nvSpPr>
            <p:spPr>
              <a:xfrm>
                <a:off x="1571604" y="3223439"/>
                <a:ext cx="3521499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This tool provides tools to create a user-defined layout.</a:t>
                </a:r>
                <a:endPara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pic>
        <p:nvPicPr>
          <p:cNvPr id="50" name="그림 49" descr="Manu Too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19570" y="966655"/>
            <a:ext cx="1121363" cy="21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7626" r="57695" b="91185"/>
          <a:stretch>
            <a:fillRect/>
          </a:stretch>
        </p:blipFill>
        <p:spPr bwMode="auto">
          <a:xfrm>
            <a:off x="395288" y="769646"/>
            <a:ext cx="4248150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그림 2" descr="Manu Too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742" y="966655"/>
            <a:ext cx="1121363" cy="216000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 bwMode="auto">
          <a:xfrm>
            <a:off x="417590" y="1142984"/>
            <a:ext cx="1116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65"/>
          <p:cNvGrpSpPr/>
          <p:nvPr/>
        </p:nvGrpSpPr>
        <p:grpSpPr>
          <a:xfrm>
            <a:off x="1240936" y="1214422"/>
            <a:ext cx="1292815" cy="558536"/>
            <a:chOff x="6357950" y="3143248"/>
            <a:chExt cx="1485568" cy="639748"/>
          </a:xfrm>
        </p:grpSpPr>
        <p:grpSp>
          <p:nvGrpSpPr>
            <p:cNvPr id="6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" name="타원 1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57158" y="214290"/>
            <a:ext cx="2714644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Special Tool - Magnifier</a:t>
            </a:r>
          </a:p>
        </p:txBody>
      </p:sp>
      <p:grpSp>
        <p:nvGrpSpPr>
          <p:cNvPr id="15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16" name="그림 15" descr="Monitor Frame 2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17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18" name="그림 17" descr="01.avi_0000000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9" name="그림 18" descr="01.avi_0000002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0" name="그림 19" descr="01.avi_00000046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1" name="그림 20" descr="01.avi_00000073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2" name="그림 21" descr="01.avi_00000100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3" name="그림 22" descr="01.avi_00000126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4" name="그림 23" descr="01.avi_00000153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5" name="그림 24" descr="01.avi_00000180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6" name="그림 25" descr="01.avi_000002066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7" name="그림 26" descr="01.avi_000002333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8" name="그림 27" descr="01.avi_000002600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29" name="그림 28" descr="01.avi_000002866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0" name="그림 29" descr="01.avi_000003133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1" name="그림 30" descr="01.avi_000003400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2" name="그림 31" descr="01.avi_000003666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3" name="그림 32" descr="01.avi_000003933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4" name="그림 33" descr="01.avi_000004200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5" name="그림 34" descr="01.avi_000004466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6" name="그림 35" descr="01.avi_000004733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grpSp>
        <p:nvGrpSpPr>
          <p:cNvPr id="37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38" name="줄무늬가 있는 오른쪽 화살표 3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1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3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9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1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3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9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1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600"/>
                            </p:stCondLst>
                            <p:childTnLst>
                              <p:par>
                                <p:cTn id="8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600"/>
                            </p:stCondLst>
                            <p:childTnLst>
                              <p:par>
                                <p:cTn id="8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600"/>
                            </p:stCondLst>
                            <p:childTnLst>
                              <p:par>
                                <p:cTn id="9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6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600"/>
                            </p:stCondLst>
                            <p:childTnLst>
                              <p:par>
                                <p:cTn id="9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600"/>
                            </p:stCondLst>
                            <p:childTnLst>
                              <p:par>
                                <p:cTn id="10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대각선 방향의 모서리가 둥근 사각형 1"/>
          <p:cNvSpPr/>
          <p:nvPr/>
        </p:nvSpPr>
        <p:spPr>
          <a:xfrm>
            <a:off x="5072066" y="3500439"/>
            <a:ext cx="3071834" cy="714851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Effects</a:t>
            </a:r>
            <a:endParaRPr lang="ko-KR" altLang="en-US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" name="줄무늬가 있는 오른쪽 화살표 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7" name="Picture 3" descr="C:\Users\a00291\AppData\Local\Microsoft\Windows\Temporary Internet Files\Content.IE5\Q804SNNQ\MC900442150[1]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86776" y="6143644"/>
            <a:ext cx="574314" cy="57431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983160" y="2643182"/>
            <a:ext cx="339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err="1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EasyDent</a:t>
            </a:r>
            <a:r>
              <a:rPr lang="en-US" altLang="ko-KR" sz="3600" dirty="0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 V4</a:t>
            </a:r>
            <a:endParaRPr lang="ko-KR" altLang="en-US" sz="3600" dirty="0">
              <a:solidFill>
                <a:schemeClr val="accent6">
                  <a:lumMod val="75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  <a:latin typeface="Arial Black" pitchFamily="34" charset="0"/>
              <a:cs typeface="Verdana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 l="5258"/>
          <a:stretch>
            <a:fillRect/>
          </a:stretch>
        </p:blipFill>
        <p:spPr bwMode="auto">
          <a:xfrm>
            <a:off x="0" y="2466725"/>
            <a:ext cx="2781579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그림 9" descr="Monitor Frame ang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071678"/>
            <a:ext cx="7442601" cy="4596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7626" r="57695" b="91185"/>
          <a:stretch>
            <a:fillRect/>
          </a:stretch>
        </p:blipFill>
        <p:spPr bwMode="auto">
          <a:xfrm>
            <a:off x="395288" y="769646"/>
            <a:ext cx="4248150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그림 2" descr="Manu Too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742" y="966655"/>
            <a:ext cx="1121363" cy="216000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 bwMode="auto">
          <a:xfrm>
            <a:off x="417590" y="1347964"/>
            <a:ext cx="1116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65"/>
          <p:cNvGrpSpPr/>
          <p:nvPr/>
        </p:nvGrpSpPr>
        <p:grpSpPr>
          <a:xfrm>
            <a:off x="1240936" y="1419402"/>
            <a:ext cx="1292815" cy="558536"/>
            <a:chOff x="6357950" y="3143248"/>
            <a:chExt cx="1485568" cy="639748"/>
          </a:xfrm>
        </p:grpSpPr>
        <p:grpSp>
          <p:nvGrpSpPr>
            <p:cNvPr id="6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" name="타원 1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57158" y="214290"/>
            <a:ext cx="3000396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Special Tool – Magnifier LE</a:t>
            </a:r>
          </a:p>
        </p:txBody>
      </p:sp>
      <p:grpSp>
        <p:nvGrpSpPr>
          <p:cNvPr id="15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16" name="그림 15" descr="Monitor Frame 2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17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37" name="그림 36" descr="01.avi_0000000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8" name="그림 37" descr="01.avi_00000006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39" name="그림 38" descr="01.avi_00000033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0" name="그림 39" descr="01.avi_00000060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1" name="그림 40" descr="01.avi_000000866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2" name="그림 41" descr="01.avi_00000113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3" name="그림 42" descr="01.avi_000001400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4" name="그림 43" descr="01.avi_000001666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5" name="그림 44" descr="01.avi_000001933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6" name="그림 45" descr="01.avi_000002200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7" name="그림 46" descr="01.avi_000002466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8" name="그림 47" descr="01.avi_000002733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49" name="그림 48" descr="01.avi_000003000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0" name="그림 49" descr="01.avi_000003266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1" name="그림 50" descr="01.avi_000003533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2" name="그림 51" descr="01.avi_000003800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3" name="그림 52" descr="01.avi_000004066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4" name="그림 53" descr="01.avi_000004333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5" name="그림 54" descr="01.avi_000004600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6" name="그림 55" descr="01.avi_000004866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7" name="그림 56" descr="01.avi_000005133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58" name="그림 57" descr="01.avi_000005400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grpSp>
        <p:nvGrpSpPr>
          <p:cNvPr id="59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60" name="줄무늬가 있는 오른쪽 화살표 5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3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7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1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3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7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9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1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3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7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9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1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3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5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7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200"/>
                            </p:stCondLst>
                            <p:childTnLst>
                              <p:par>
                                <p:cTn id="9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200"/>
                            </p:stCondLst>
                            <p:childTnLst>
                              <p:par>
                                <p:cTn id="9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2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200"/>
                            </p:stCondLst>
                            <p:childTnLst>
                              <p:par>
                                <p:cTn id="10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200"/>
                            </p:stCondLst>
                            <p:childTnLst>
                              <p:par>
                                <p:cTn id="11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7626" r="57695" b="91185"/>
          <a:stretch>
            <a:fillRect/>
          </a:stretch>
        </p:blipFill>
        <p:spPr bwMode="auto">
          <a:xfrm>
            <a:off x="395288" y="769646"/>
            <a:ext cx="4248150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그림 2" descr="Manu Too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742" y="966655"/>
            <a:ext cx="1121363" cy="216000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 bwMode="auto">
          <a:xfrm>
            <a:off x="417590" y="1582763"/>
            <a:ext cx="1116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65"/>
          <p:cNvGrpSpPr/>
          <p:nvPr/>
        </p:nvGrpSpPr>
        <p:grpSpPr>
          <a:xfrm>
            <a:off x="1240936" y="1654201"/>
            <a:ext cx="1292815" cy="558536"/>
            <a:chOff x="6357950" y="3143248"/>
            <a:chExt cx="1485568" cy="639748"/>
          </a:xfrm>
        </p:grpSpPr>
        <p:grpSp>
          <p:nvGrpSpPr>
            <p:cNvPr id="6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" name="타원 1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57158" y="214290"/>
            <a:ext cx="2286016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Special Tool – Slide</a:t>
            </a:r>
          </a:p>
        </p:txBody>
      </p:sp>
      <p:grpSp>
        <p:nvGrpSpPr>
          <p:cNvPr id="15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16" name="그림 15" descr="Monitor Frame 2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17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59" name="그림 58" descr="01.avi_0000000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0" name="그림 59" descr="01.avi_00000033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1" name="그림 60" descr="01.avi_000000666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2" name="그림 61" descr="01.avi_00000100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3" name="그림 62" descr="01.avi_00000133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4" name="그림 63" descr="01.avi_000001666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5" name="그림 64" descr="01.avi_000002000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6" name="그림 65" descr="01.avi_000002333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7" name="그림 66" descr="01.avi_000002666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8" name="그림 67" descr="01.avi_000003000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69" name="그림 68" descr="01.avi_000003333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0" name="그림 69" descr="01.avi_000003666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1" name="그림 70" descr="01.avi_000004000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2" name="그림 71" descr="01.avi_000004333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3" name="그림 72" descr="01.avi_000004666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4" name="그림 73" descr="01.avi_000005000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5" name="그림 74" descr="01.avi_000005333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6" name="그림 75" descr="01.avi_000005666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7" name="그림 76" descr="01.avi_000006000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8" name="그림 77" descr="01.avi_000006333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79" name="그림 78" descr="01.avi_000006666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80" name="그림 79" descr="01.avi_000007000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81" name="그림 80" descr="01.avi_000007333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82" name="그림 81" descr="01.avi_000007666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83" name="그림 82" descr="01.avi_000008000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84" name="그림 83" descr="01.avi_000008333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85" name="그림 84" descr="01.avi_000008666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86" name="그림 85" descr="01.avi_000009000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87" name="그림 86" descr="01.avi_000009333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88" name="그림 87" descr="01.avi_000009666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89" name="그림 88" descr="01.avi_000010000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90" name="그림 89" descr="01.avi_000010333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91" name="그림 90" descr="01.avi_000010666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92" name="그림 91" descr="01.avi_000011000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93" name="그림 92" descr="01.avi_000011333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94" name="그림 93" descr="01.avi_000011666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95" name="그림 94" descr="01.avi_000012000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96" name="그림 95" descr="01.avi_000012333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97" name="그림 96" descr="01.avi_000012666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98" name="그림 97" descr="01.avi_000013000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99" name="그림 98" descr="01.avi_000013333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00" name="그림 99" descr="01.avi_000013666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01" name="그림 100" descr="01.avi_000014000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02" name="그림 101" descr="01.avi_000014333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03" name="그림 102" descr="01.avi_000014666.jpg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04" name="그림 103" descr="01.avi_000015000.jpg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05" name="그림 104" descr="01.avi_000015333.jpg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06" name="그림 105" descr="01.avi_000015666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07" name="그림 106" descr="01.avi_000016000.jpg"/>
          <p:cNvPicPr>
            <a:picLocks noChangeAspect="1"/>
          </p:cNvPicPr>
          <p:nvPr/>
        </p:nvPicPr>
        <p:blipFill>
          <a:blip r:embed="rId5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08" name="그림 107" descr="01.avi_000016333.jpg"/>
          <p:cNvPicPr>
            <a:picLocks noChangeAspect="1"/>
          </p:cNvPicPr>
          <p:nvPr/>
        </p:nvPicPr>
        <p:blipFill>
          <a:blip r:embed="rId5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09" name="그림 108" descr="01.avi_000016666.jpg"/>
          <p:cNvPicPr>
            <a:picLocks noChangeAspect="1"/>
          </p:cNvPicPr>
          <p:nvPr/>
        </p:nvPicPr>
        <p:blipFill>
          <a:blip r:embed="rId5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10" name="그림 109" descr="01.avi_000017000.jpg"/>
          <p:cNvPicPr>
            <a:picLocks noChangeAspect="1"/>
          </p:cNvPicPr>
          <p:nvPr/>
        </p:nvPicPr>
        <p:blipFill>
          <a:blip r:embed="rId5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11" name="그림 110" descr="01.avi_000017333.jpg"/>
          <p:cNvPicPr>
            <a:picLocks noChangeAspect="1"/>
          </p:cNvPicPr>
          <p:nvPr/>
        </p:nvPicPr>
        <p:blipFill>
          <a:blip r:embed="rId5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12" name="그림 111" descr="01.avi_000017666.jpg"/>
          <p:cNvPicPr>
            <a:picLocks noChangeAspect="1"/>
          </p:cNvPicPr>
          <p:nvPr/>
        </p:nvPicPr>
        <p:blipFill>
          <a:blip r:embed="rId5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13" name="그림 112" descr="01.avi_000018000.jpg"/>
          <p:cNvPicPr>
            <a:picLocks noChangeAspect="1"/>
          </p:cNvPicPr>
          <p:nvPr/>
        </p:nvPicPr>
        <p:blipFill>
          <a:blip r:embed="rId5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14" name="그림 113" descr="01.avi_000018333.jpg"/>
          <p:cNvPicPr>
            <a:picLocks noChangeAspect="1"/>
          </p:cNvPicPr>
          <p:nvPr/>
        </p:nvPicPr>
        <p:blipFill>
          <a:blip r:embed="rId5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15" name="그림 114" descr="01.avi_000018666.jpg"/>
          <p:cNvPicPr>
            <a:picLocks noChangeAspect="1"/>
          </p:cNvPicPr>
          <p:nvPr/>
        </p:nvPicPr>
        <p:blipFill>
          <a:blip r:embed="rId6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16" name="그림 115" descr="01.avi_000019000.jpg"/>
          <p:cNvPicPr>
            <a:picLocks noChangeAspect="1"/>
          </p:cNvPicPr>
          <p:nvPr/>
        </p:nvPicPr>
        <p:blipFill>
          <a:blip r:embed="rId6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17" name="그림 116" descr="01.avi_000019333.jpg"/>
          <p:cNvPicPr>
            <a:picLocks noChangeAspect="1"/>
          </p:cNvPicPr>
          <p:nvPr/>
        </p:nvPicPr>
        <p:blipFill>
          <a:blip r:embed="rId6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18" name="그림 117" descr="01.avi_000019666.jpg"/>
          <p:cNvPicPr>
            <a:picLocks noChangeAspect="1"/>
          </p:cNvPicPr>
          <p:nvPr/>
        </p:nvPicPr>
        <p:blipFill>
          <a:blip r:embed="rId6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19" name="그림 118" descr="01.avi_000020000.jpg"/>
          <p:cNvPicPr>
            <a:picLocks noChangeAspect="1"/>
          </p:cNvPicPr>
          <p:nvPr/>
        </p:nvPicPr>
        <p:blipFill>
          <a:blip r:embed="rId6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20" name="그림 119" descr="01.avi_000020333.jpg"/>
          <p:cNvPicPr>
            <a:picLocks noChangeAspect="1"/>
          </p:cNvPicPr>
          <p:nvPr/>
        </p:nvPicPr>
        <p:blipFill>
          <a:blip r:embed="rId6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21" name="그림 120" descr="01.avi_000020666.jpg"/>
          <p:cNvPicPr>
            <a:picLocks noChangeAspect="1"/>
          </p:cNvPicPr>
          <p:nvPr/>
        </p:nvPicPr>
        <p:blipFill>
          <a:blip r:embed="rId6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22" name="그림 121" descr="01.avi_000021000.jpg"/>
          <p:cNvPicPr>
            <a:picLocks noChangeAspect="1"/>
          </p:cNvPicPr>
          <p:nvPr/>
        </p:nvPicPr>
        <p:blipFill>
          <a:blip r:embed="rId6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23" name="그림 122" descr="01.avi_000021333.jpg"/>
          <p:cNvPicPr>
            <a:picLocks noChangeAspect="1"/>
          </p:cNvPicPr>
          <p:nvPr/>
        </p:nvPicPr>
        <p:blipFill>
          <a:blip r:embed="rId6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24" name="그림 123" descr="01.avi_000021666.jpg"/>
          <p:cNvPicPr>
            <a:picLocks noChangeAspect="1"/>
          </p:cNvPicPr>
          <p:nvPr/>
        </p:nvPicPr>
        <p:blipFill>
          <a:blip r:embed="rId6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25" name="그림 124" descr="01.avi_000022000.jpg"/>
          <p:cNvPicPr>
            <a:picLocks noChangeAspect="1"/>
          </p:cNvPicPr>
          <p:nvPr/>
        </p:nvPicPr>
        <p:blipFill>
          <a:blip r:embed="rId6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26" name="그림 125" descr="01.avi_000022333.jpg"/>
          <p:cNvPicPr>
            <a:picLocks noChangeAspect="1"/>
          </p:cNvPicPr>
          <p:nvPr/>
        </p:nvPicPr>
        <p:blipFill>
          <a:blip r:embed="rId6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27" name="그림 126" descr="01.avi_000022666.jpg"/>
          <p:cNvPicPr>
            <a:picLocks noChangeAspect="1"/>
          </p:cNvPicPr>
          <p:nvPr/>
        </p:nvPicPr>
        <p:blipFill>
          <a:blip r:embed="rId6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28" name="그림 127" descr="01.avi_000023000.jpg"/>
          <p:cNvPicPr>
            <a:picLocks noChangeAspect="1"/>
          </p:cNvPicPr>
          <p:nvPr/>
        </p:nvPicPr>
        <p:blipFill>
          <a:blip r:embed="rId6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29" name="그림 128" descr="01.avi_000023333.jpg"/>
          <p:cNvPicPr>
            <a:picLocks noChangeAspect="1"/>
          </p:cNvPicPr>
          <p:nvPr/>
        </p:nvPicPr>
        <p:blipFill>
          <a:blip r:embed="rId7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30" name="그림 129" descr="01.avi_000023666.jpg"/>
          <p:cNvPicPr>
            <a:picLocks noChangeAspect="1"/>
          </p:cNvPicPr>
          <p:nvPr/>
        </p:nvPicPr>
        <p:blipFill>
          <a:blip r:embed="rId7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31" name="그림 130" descr="01.avi_000024000.jpg"/>
          <p:cNvPicPr>
            <a:picLocks noChangeAspect="1"/>
          </p:cNvPicPr>
          <p:nvPr/>
        </p:nvPicPr>
        <p:blipFill>
          <a:blip r:embed="rId7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32" name="그림 131" descr="01.avi_000024333.jpg"/>
          <p:cNvPicPr>
            <a:picLocks noChangeAspect="1"/>
          </p:cNvPicPr>
          <p:nvPr/>
        </p:nvPicPr>
        <p:blipFill>
          <a:blip r:embed="rId7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33" name="그림 132" descr="01.avi_000024666.jpg"/>
          <p:cNvPicPr>
            <a:picLocks noChangeAspect="1"/>
          </p:cNvPicPr>
          <p:nvPr/>
        </p:nvPicPr>
        <p:blipFill>
          <a:blip r:embed="rId7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34" name="그림 133" descr="01.avi_000025000.jpg"/>
          <p:cNvPicPr>
            <a:picLocks noChangeAspect="1"/>
          </p:cNvPicPr>
          <p:nvPr/>
        </p:nvPicPr>
        <p:blipFill>
          <a:blip r:embed="rId7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35" name="그림 134" descr="01.avi_000025333.jpg"/>
          <p:cNvPicPr>
            <a:picLocks noChangeAspect="1"/>
          </p:cNvPicPr>
          <p:nvPr/>
        </p:nvPicPr>
        <p:blipFill>
          <a:blip r:embed="rId7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36" name="그림 135" descr="01.avi_000025666.jpg"/>
          <p:cNvPicPr>
            <a:picLocks noChangeAspect="1"/>
          </p:cNvPicPr>
          <p:nvPr/>
        </p:nvPicPr>
        <p:blipFill>
          <a:blip r:embed="rId7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37" name="그림 136" descr="01.avi_000026000.jpg"/>
          <p:cNvPicPr>
            <a:picLocks noChangeAspect="1"/>
          </p:cNvPicPr>
          <p:nvPr/>
        </p:nvPicPr>
        <p:blipFill>
          <a:blip r:embed="rId7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38" name="그림 137" descr="01.avi_000026333.jpg"/>
          <p:cNvPicPr>
            <a:picLocks noChangeAspect="1"/>
          </p:cNvPicPr>
          <p:nvPr/>
        </p:nvPicPr>
        <p:blipFill>
          <a:blip r:embed="rId7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39" name="그림 138" descr="01.avi_000026666.jpg"/>
          <p:cNvPicPr>
            <a:picLocks noChangeAspect="1"/>
          </p:cNvPicPr>
          <p:nvPr/>
        </p:nvPicPr>
        <p:blipFill>
          <a:blip r:embed="rId7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40" name="그림 139" descr="01.avi_000027000.jpg"/>
          <p:cNvPicPr>
            <a:picLocks noChangeAspect="1"/>
          </p:cNvPicPr>
          <p:nvPr/>
        </p:nvPicPr>
        <p:blipFill>
          <a:blip r:embed="rId7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41" name="그림 140" descr="01.avi_000027333.jpg"/>
          <p:cNvPicPr>
            <a:picLocks noChangeAspect="1"/>
          </p:cNvPicPr>
          <p:nvPr/>
        </p:nvPicPr>
        <p:blipFill>
          <a:blip r:embed="rId7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42" name="그림 141" descr="01.avi_000027666.jpg"/>
          <p:cNvPicPr>
            <a:picLocks noChangeAspect="1"/>
          </p:cNvPicPr>
          <p:nvPr/>
        </p:nvPicPr>
        <p:blipFill>
          <a:blip r:embed="rId80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43" name="그림 142" descr="01.avi_000028000.jpg"/>
          <p:cNvPicPr>
            <a:picLocks noChangeAspect="1"/>
          </p:cNvPicPr>
          <p:nvPr/>
        </p:nvPicPr>
        <p:blipFill>
          <a:blip r:embed="rId8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44" name="그림 143" descr="01.avi_000028333.jpg"/>
          <p:cNvPicPr>
            <a:picLocks noChangeAspect="1"/>
          </p:cNvPicPr>
          <p:nvPr/>
        </p:nvPicPr>
        <p:blipFill>
          <a:blip r:embed="rId81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45" name="그림 144" descr="01.avi_000028666.jpg"/>
          <p:cNvPicPr>
            <a:picLocks noChangeAspect="1"/>
          </p:cNvPicPr>
          <p:nvPr/>
        </p:nvPicPr>
        <p:blipFill>
          <a:blip r:embed="rId8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46" name="그림 145" descr="01.avi_000029000.jpg"/>
          <p:cNvPicPr>
            <a:picLocks noChangeAspect="1"/>
          </p:cNvPicPr>
          <p:nvPr/>
        </p:nvPicPr>
        <p:blipFill>
          <a:blip r:embed="rId8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47" name="그림 146" descr="01.avi_000029333.jpg"/>
          <p:cNvPicPr>
            <a:picLocks noChangeAspect="1"/>
          </p:cNvPicPr>
          <p:nvPr/>
        </p:nvPicPr>
        <p:blipFill>
          <a:blip r:embed="rId82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48" name="그림 147" descr="01.avi_000029666.jpg"/>
          <p:cNvPicPr>
            <a:picLocks noChangeAspect="1"/>
          </p:cNvPicPr>
          <p:nvPr/>
        </p:nvPicPr>
        <p:blipFill>
          <a:blip r:embed="rId83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49" name="그림 148" descr="01.avi_000030000.jpg"/>
          <p:cNvPicPr>
            <a:picLocks noChangeAspect="1"/>
          </p:cNvPicPr>
          <p:nvPr/>
        </p:nvPicPr>
        <p:blipFill>
          <a:blip r:embed="rId84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50" name="그림 149" descr="01.avi_000030333.jpg"/>
          <p:cNvPicPr>
            <a:picLocks noChangeAspect="1"/>
          </p:cNvPicPr>
          <p:nvPr/>
        </p:nvPicPr>
        <p:blipFill>
          <a:blip r:embed="rId85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51" name="그림 150" descr="01.avi_000030666.jpg"/>
          <p:cNvPicPr>
            <a:picLocks noChangeAspect="1"/>
          </p:cNvPicPr>
          <p:nvPr/>
        </p:nvPicPr>
        <p:blipFill>
          <a:blip r:embed="rId86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52" name="그림 151" descr="01.avi_000031000.jpg"/>
          <p:cNvPicPr>
            <a:picLocks noChangeAspect="1"/>
          </p:cNvPicPr>
          <p:nvPr/>
        </p:nvPicPr>
        <p:blipFill>
          <a:blip r:embed="rId87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53" name="그림 152" descr="01.avi_000031333.jpg"/>
          <p:cNvPicPr>
            <a:picLocks noChangeAspect="1"/>
          </p:cNvPicPr>
          <p:nvPr/>
        </p:nvPicPr>
        <p:blipFill>
          <a:blip r:embed="rId88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pic>
        <p:nvPicPr>
          <p:cNvPr id="154" name="그림 153" descr="01.avi_000031666.jpg"/>
          <p:cNvPicPr>
            <a:picLocks noChangeAspect="1"/>
          </p:cNvPicPr>
          <p:nvPr/>
        </p:nvPicPr>
        <p:blipFill>
          <a:blip r:embed="rId89" cstate="print"/>
          <a:stretch>
            <a:fillRect/>
          </a:stretch>
        </p:blipFill>
        <p:spPr>
          <a:xfrm>
            <a:off x="3357554" y="2725771"/>
            <a:ext cx="5120000" cy="2880000"/>
          </a:xfrm>
          <a:prstGeom prst="rect">
            <a:avLst/>
          </a:prstGeom>
        </p:spPr>
      </p:pic>
      <p:grpSp>
        <p:nvGrpSpPr>
          <p:cNvPr id="155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156" name="줄무늬가 있는 오른쪽 화살표 15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57" name="TextBox 156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4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6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9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8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1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4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7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3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6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9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2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5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8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1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4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7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0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30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860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89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92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950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980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10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4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700"/>
                            </p:stCondLst>
                            <p:childTnLst>
                              <p:par>
                                <p:cTn id="13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1300"/>
                            </p:stCondLst>
                            <p:childTnLst>
                              <p:par>
                                <p:cTn id="13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160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190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2200"/>
                            </p:stCondLst>
                            <p:childTnLst>
                              <p:par>
                                <p:cTn id="14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4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2800"/>
                            </p:stCondLst>
                            <p:childTnLst>
                              <p:par>
                                <p:cTn id="15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3100"/>
                            </p:stCondLst>
                            <p:childTnLst>
                              <p:par>
                                <p:cTn id="15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3400"/>
                            </p:stCondLst>
                            <p:childTnLst>
                              <p:par>
                                <p:cTn id="15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3700"/>
                            </p:stCondLst>
                            <p:childTnLst>
                              <p:par>
                                <p:cTn id="16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6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4300"/>
                            </p:stCondLst>
                            <p:childTnLst>
                              <p:par>
                                <p:cTn id="16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4600"/>
                            </p:stCondLst>
                            <p:childTnLst>
                              <p:par>
                                <p:cTn id="16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4900"/>
                            </p:stCondLst>
                            <p:childTnLst>
                              <p:par>
                                <p:cTn id="17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5200"/>
                            </p:stCondLst>
                            <p:childTnLst>
                              <p:par>
                                <p:cTn id="17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5500"/>
                            </p:stCondLst>
                            <p:childTnLst>
                              <p:par>
                                <p:cTn id="17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5800"/>
                            </p:stCondLst>
                            <p:childTnLst>
                              <p:par>
                                <p:cTn id="18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6100"/>
                            </p:stCondLst>
                            <p:childTnLst>
                              <p:par>
                                <p:cTn id="18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6400"/>
                            </p:stCondLst>
                            <p:childTnLst>
                              <p:par>
                                <p:cTn id="18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6700"/>
                            </p:stCondLst>
                            <p:childTnLst>
                              <p:par>
                                <p:cTn id="19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9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7300"/>
                            </p:stCondLst>
                            <p:childTnLst>
                              <p:par>
                                <p:cTn id="19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7600"/>
                            </p:stCondLst>
                            <p:childTnLst>
                              <p:par>
                                <p:cTn id="19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7900"/>
                            </p:stCondLst>
                            <p:childTnLst>
                              <p:par>
                                <p:cTn id="20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8200"/>
                            </p:stCondLst>
                            <p:childTnLst>
                              <p:par>
                                <p:cTn id="20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8500"/>
                            </p:stCondLst>
                            <p:childTnLst>
                              <p:par>
                                <p:cTn id="20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8800"/>
                            </p:stCondLst>
                            <p:childTnLst>
                              <p:par>
                                <p:cTn id="21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9100"/>
                            </p:stCondLst>
                            <p:childTnLst>
                              <p:par>
                                <p:cTn id="21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9400"/>
                            </p:stCondLst>
                            <p:childTnLst>
                              <p:par>
                                <p:cTn id="21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9700"/>
                            </p:stCondLst>
                            <p:childTnLst>
                              <p:par>
                                <p:cTn id="22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20000"/>
                            </p:stCondLst>
                            <p:childTnLst>
                              <p:par>
                                <p:cTn id="22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0300"/>
                            </p:stCondLst>
                            <p:childTnLst>
                              <p:par>
                                <p:cTn id="22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0600"/>
                            </p:stCondLst>
                            <p:childTnLst>
                              <p:par>
                                <p:cTn id="22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0900"/>
                            </p:stCondLst>
                            <p:childTnLst>
                              <p:par>
                                <p:cTn id="23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1200"/>
                            </p:stCondLst>
                            <p:childTnLst>
                              <p:par>
                                <p:cTn id="23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21500"/>
                            </p:stCondLst>
                            <p:childTnLst>
                              <p:par>
                                <p:cTn id="23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1800"/>
                            </p:stCondLst>
                            <p:childTnLst>
                              <p:par>
                                <p:cTn id="24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2100"/>
                            </p:stCondLst>
                            <p:childTnLst>
                              <p:par>
                                <p:cTn id="24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22400"/>
                            </p:stCondLst>
                            <p:childTnLst>
                              <p:par>
                                <p:cTn id="24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22700"/>
                            </p:stCondLst>
                            <p:childTnLst>
                              <p:par>
                                <p:cTn id="25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5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3300"/>
                            </p:stCondLst>
                            <p:childTnLst>
                              <p:par>
                                <p:cTn id="25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23600"/>
                            </p:stCondLst>
                            <p:childTnLst>
                              <p:par>
                                <p:cTn id="25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23900"/>
                            </p:stCondLst>
                            <p:childTnLst>
                              <p:par>
                                <p:cTn id="26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24200"/>
                            </p:stCondLst>
                            <p:childTnLst>
                              <p:par>
                                <p:cTn id="26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24500"/>
                            </p:stCondLst>
                            <p:childTnLst>
                              <p:par>
                                <p:cTn id="26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24800"/>
                            </p:stCondLst>
                            <p:childTnLst>
                              <p:par>
                                <p:cTn id="27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25100"/>
                            </p:stCondLst>
                            <p:childTnLst>
                              <p:par>
                                <p:cTn id="27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25400"/>
                            </p:stCondLst>
                            <p:childTnLst>
                              <p:par>
                                <p:cTn id="27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25700"/>
                            </p:stCondLst>
                            <p:childTnLst>
                              <p:par>
                                <p:cTn id="28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26000"/>
                            </p:stCondLst>
                            <p:childTnLst>
                              <p:par>
                                <p:cTn id="283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5" fill="hold">
                            <p:stCondLst>
                              <p:cond delay="26300"/>
                            </p:stCondLst>
                            <p:childTnLst>
                              <p:par>
                                <p:cTn id="286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26600"/>
                            </p:stCondLst>
                            <p:childTnLst>
                              <p:par>
                                <p:cTn id="289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26900"/>
                            </p:stCondLst>
                            <p:childTnLst>
                              <p:par>
                                <p:cTn id="292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27200"/>
                            </p:stCondLst>
                            <p:childTnLst>
                              <p:par>
                                <p:cTn id="295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7500"/>
                            </p:stCondLst>
                            <p:childTnLst>
                              <p:par>
                                <p:cTn id="298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0" fill="hold">
                            <p:stCondLst>
                              <p:cond delay="27800"/>
                            </p:stCondLst>
                            <p:childTnLst>
                              <p:par>
                                <p:cTn id="301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28100"/>
                            </p:stCondLst>
                            <p:childTnLst>
                              <p:par>
                                <p:cTn id="304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28400"/>
                            </p:stCondLst>
                            <p:childTnLst>
                              <p:par>
                                <p:cTn id="307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28700"/>
                            </p:stCondLst>
                            <p:childTnLst>
                              <p:par>
                                <p:cTn id="310" presetID="1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2" fill="hold">
                            <p:stCondLst>
                              <p:cond delay="29000"/>
                            </p:stCondLst>
                            <p:childTnLst>
                              <p:par>
                                <p:cTn id="3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29500"/>
                            </p:stCondLst>
                            <p:childTnLst>
                              <p:par>
                                <p:cTn id="3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8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30500"/>
                            </p:stCondLst>
                            <p:childTnLst>
                              <p:par>
                                <p:cTn id="3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1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31500"/>
                            </p:stCondLst>
                            <p:childTnLst>
                              <p:par>
                                <p:cTn id="3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4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5" fill="hold">
                            <p:stCondLst>
                              <p:cond delay="32500"/>
                            </p:stCondLst>
                            <p:childTnLst>
                              <p:par>
                                <p:cTn id="3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32500"/>
                            </p:stCondLst>
                            <p:childTnLst>
                              <p:par>
                                <p:cTn id="32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0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33500"/>
                            </p:stCondLst>
                            <p:childTnLst>
                              <p:par>
                                <p:cTn id="33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33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7626" r="57695" b="91185"/>
          <a:stretch>
            <a:fillRect/>
          </a:stretch>
        </p:blipFill>
        <p:spPr bwMode="auto">
          <a:xfrm>
            <a:off x="395288" y="769646"/>
            <a:ext cx="4248150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그림 2" descr="Manu Too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742" y="966655"/>
            <a:ext cx="1121363" cy="216000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 bwMode="auto">
          <a:xfrm>
            <a:off x="417590" y="1787743"/>
            <a:ext cx="1116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65"/>
          <p:cNvGrpSpPr/>
          <p:nvPr/>
        </p:nvGrpSpPr>
        <p:grpSpPr>
          <a:xfrm>
            <a:off x="1240936" y="1859181"/>
            <a:ext cx="1292815" cy="558536"/>
            <a:chOff x="6357950" y="3143248"/>
            <a:chExt cx="1485568" cy="639748"/>
          </a:xfrm>
        </p:grpSpPr>
        <p:grpSp>
          <p:nvGrpSpPr>
            <p:cNvPr id="6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" name="타원 1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57158" y="214290"/>
            <a:ext cx="2428892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Special Tool – Profile</a:t>
            </a:r>
          </a:p>
        </p:txBody>
      </p:sp>
      <p:grpSp>
        <p:nvGrpSpPr>
          <p:cNvPr id="15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16" name="그림 15" descr="Monitor Frame 2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17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714620"/>
            <a:ext cx="5130251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5928" y="2714620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55928" y="2714620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355928" y="2714620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346403" y="2714620"/>
            <a:ext cx="5136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3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24" name="줄무늬가 있는 오른쪽 화살표 23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8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1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4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7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200"/>
                            </p:stCondLst>
                            <p:childTnLst>
                              <p:par>
                                <p:cTn id="4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00"/>
                            </p:stCondLst>
                            <p:childTnLst>
                              <p:par>
                                <p:cTn id="5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2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2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200"/>
                            </p:stCondLst>
                            <p:childTnLst>
                              <p:par>
                                <p:cTn id="6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200"/>
                            </p:stCondLst>
                            <p:childTnLst>
                              <p:par>
                                <p:cTn id="6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7626" r="57695" b="91185"/>
          <a:stretch>
            <a:fillRect/>
          </a:stretch>
        </p:blipFill>
        <p:spPr bwMode="auto">
          <a:xfrm>
            <a:off x="395288" y="769646"/>
            <a:ext cx="4248150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그림 2" descr="Manu Too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742" y="966655"/>
            <a:ext cx="1121363" cy="2160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2249417"/>
            <a:ext cx="118100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8" name="직선 연결선 37"/>
          <p:cNvCxnSpPr/>
          <p:nvPr/>
        </p:nvCxnSpPr>
        <p:spPr>
          <a:xfrm rot="10800000">
            <a:off x="2588628" y="2357430"/>
            <a:ext cx="2412000" cy="1588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 rot="10800000">
            <a:off x="2592367" y="2571744"/>
            <a:ext cx="2339997" cy="1643074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 rot="5400000" flipH="1" flipV="1">
            <a:off x="2016630" y="3588816"/>
            <a:ext cx="1188000" cy="1588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직사각형 3"/>
          <p:cNvSpPr/>
          <p:nvPr/>
        </p:nvSpPr>
        <p:spPr bwMode="auto">
          <a:xfrm>
            <a:off x="417590" y="2227522"/>
            <a:ext cx="1116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65"/>
          <p:cNvGrpSpPr/>
          <p:nvPr/>
        </p:nvGrpSpPr>
        <p:grpSpPr>
          <a:xfrm>
            <a:off x="571472" y="2285992"/>
            <a:ext cx="1292815" cy="558536"/>
            <a:chOff x="6357950" y="3143248"/>
            <a:chExt cx="1485568" cy="639748"/>
          </a:xfrm>
        </p:grpSpPr>
        <p:grpSp>
          <p:nvGrpSpPr>
            <p:cNvPr id="6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6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" name="타원 1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57158" y="214290"/>
            <a:ext cx="2928958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Special Tool – Whitening</a:t>
            </a:r>
          </a:p>
        </p:txBody>
      </p:sp>
      <p:grpSp>
        <p:nvGrpSpPr>
          <p:cNvPr id="15" name="그룹 28"/>
          <p:cNvGrpSpPr/>
          <p:nvPr/>
        </p:nvGrpSpPr>
        <p:grpSpPr>
          <a:xfrm>
            <a:off x="4939990" y="1765307"/>
            <a:ext cx="3793702" cy="2379659"/>
            <a:chOff x="3214678" y="2285992"/>
            <a:chExt cx="5578445" cy="3718202"/>
          </a:xfrm>
        </p:grpSpPr>
        <p:pic>
          <p:nvPicPr>
            <p:cNvPr id="16" name="그림 15" descr="Monitor Frame 2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17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grpSp>
        <p:nvGrpSpPr>
          <p:cNvPr id="24" name="그룹 28"/>
          <p:cNvGrpSpPr/>
          <p:nvPr/>
        </p:nvGrpSpPr>
        <p:grpSpPr>
          <a:xfrm>
            <a:off x="4939990" y="4144966"/>
            <a:ext cx="3793702" cy="2379659"/>
            <a:chOff x="3214678" y="2285992"/>
            <a:chExt cx="5578445" cy="3718202"/>
          </a:xfrm>
        </p:grpSpPr>
        <p:pic>
          <p:nvPicPr>
            <p:cNvPr id="25" name="그림 24" descr="Monitor Frame 2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26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grpSp>
        <p:nvGrpSpPr>
          <p:cNvPr id="27" name="그룹 28"/>
          <p:cNvGrpSpPr/>
          <p:nvPr/>
        </p:nvGrpSpPr>
        <p:grpSpPr>
          <a:xfrm>
            <a:off x="571472" y="4144966"/>
            <a:ext cx="3793702" cy="2379659"/>
            <a:chOff x="3214678" y="2285992"/>
            <a:chExt cx="5578445" cy="3718202"/>
          </a:xfrm>
        </p:grpSpPr>
        <p:pic>
          <p:nvPicPr>
            <p:cNvPr id="28" name="그림 27" descr="Monitor Frame 2.pn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29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8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98248" y="1928802"/>
            <a:ext cx="3456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98248" y="4313688"/>
            <a:ext cx="3456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4348" y="4313688"/>
            <a:ext cx="3456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98248" y="2056504"/>
            <a:ext cx="3456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098248" y="2056504"/>
            <a:ext cx="3456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098248" y="2056504"/>
            <a:ext cx="3456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098248" y="4313688"/>
            <a:ext cx="3456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098248" y="4313688"/>
            <a:ext cx="3456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5098248" y="4313688"/>
            <a:ext cx="3456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098248" y="4313688"/>
            <a:ext cx="3456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5098248" y="4313688"/>
            <a:ext cx="3456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5098248" y="4313688"/>
            <a:ext cx="345600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098248" y="4313688"/>
            <a:ext cx="345496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098248" y="4313688"/>
            <a:ext cx="3454960" cy="19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9" name="그림 58" descr="01.avi_000000000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60" name="그림 59" descr="01.avi_000000200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61" name="그림 60" descr="01.avi_000000533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62" name="그림 61" descr="01.avi_000000866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63" name="그림 62" descr="01.avi_000001200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64" name="그림 63" descr="01.avi_000001533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65" name="그림 64" descr="01.avi_000001866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66" name="그림 65" descr="01.avi_000002200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67" name="그림 66" descr="01.avi_000002533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68" name="그림 67" descr="01.avi_000002866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69" name="그림 68" descr="01.avi_000003200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70" name="그림 69" descr="01.avi_000003533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71" name="그림 70" descr="01.avi_000003866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72" name="그림 71" descr="01.avi_000004200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73" name="그림 72" descr="01.avi_000004533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74" name="그림 73" descr="01.avi_000004866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75" name="그림 74" descr="01.avi_000005200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76" name="그림 75" descr="01.avi_000005533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77" name="그림 76" descr="01.avi_000005866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78" name="그림 77" descr="01.avi_000006200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79" name="그림 78" descr="01.avi_000006533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80" name="그림 79" descr="01.avi_000006866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81" name="그림 80" descr="01.avi_000007200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82" name="그림 81" descr="01.avi_000007533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83" name="그림 82" descr="01.avi_000007866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84" name="그림 83" descr="01.avi_000008200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85" name="그림 84" descr="01.avi_000008533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86" name="그림 85" descr="01.avi_000008866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87" name="그림 86" descr="01.avi_000009200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88" name="그림 87" descr="01.avi_000009533.jpg"/>
          <p:cNvPicPr>
            <a:picLocks noChangeAspect="1"/>
          </p:cNvPicPr>
          <p:nvPr/>
        </p:nvPicPr>
        <p:blipFill>
          <a:blip r:embed="rId48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89" name="그림 88" descr="01.avi_000009866.jpg"/>
          <p:cNvPicPr>
            <a:picLocks noChangeAspect="1"/>
          </p:cNvPicPr>
          <p:nvPr/>
        </p:nvPicPr>
        <p:blipFill>
          <a:blip r:embed="rId49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90" name="그림 89" descr="01.avi_000010200.jpg"/>
          <p:cNvPicPr>
            <a:picLocks noChangeAspect="1"/>
          </p:cNvPicPr>
          <p:nvPr/>
        </p:nvPicPr>
        <p:blipFill>
          <a:blip r:embed="rId50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91" name="그림 90" descr="01.avi_000010533.jpg"/>
          <p:cNvPicPr>
            <a:picLocks noChangeAspect="1"/>
          </p:cNvPicPr>
          <p:nvPr/>
        </p:nvPicPr>
        <p:blipFill>
          <a:blip r:embed="rId51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92" name="그림 91" descr="01.avi_000010866.jpg"/>
          <p:cNvPicPr>
            <a:picLocks noChangeAspect="1"/>
          </p:cNvPicPr>
          <p:nvPr/>
        </p:nvPicPr>
        <p:blipFill>
          <a:blip r:embed="rId52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93" name="그림 92" descr="01.avi_000011200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94" name="그림 93" descr="01.avi_000011533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95" name="그림 94" descr="01.avi_000011866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96" name="그림 95" descr="01.avi_000012200.jpg"/>
          <p:cNvPicPr>
            <a:picLocks noChangeAspect="1"/>
          </p:cNvPicPr>
          <p:nvPr/>
        </p:nvPicPr>
        <p:blipFill>
          <a:blip r:embed="rId53" cstate="print"/>
          <a:stretch>
            <a:fillRect/>
          </a:stretch>
        </p:blipFill>
        <p:spPr>
          <a:xfrm>
            <a:off x="1785918" y="4805372"/>
            <a:ext cx="1738938" cy="1372200"/>
          </a:xfrm>
          <a:prstGeom prst="rect">
            <a:avLst/>
          </a:prstGeom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54" cstate="print"/>
          <a:srcRect/>
          <a:stretch>
            <a:fillRect/>
          </a:stretch>
        </p:blipFill>
        <p:spPr bwMode="auto">
          <a:xfrm>
            <a:off x="1142976" y="4786322"/>
            <a:ext cx="1440000" cy="187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7" name="직사각형 96"/>
          <p:cNvSpPr/>
          <p:nvPr/>
        </p:nvSpPr>
        <p:spPr bwMode="auto">
          <a:xfrm>
            <a:off x="1533504" y="2266942"/>
            <a:ext cx="1116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98" name="직사각형 97"/>
          <p:cNvSpPr/>
          <p:nvPr/>
        </p:nvSpPr>
        <p:spPr bwMode="auto">
          <a:xfrm>
            <a:off x="1528741" y="2481256"/>
            <a:ext cx="1116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sp>
        <p:nvSpPr>
          <p:cNvPr id="99" name="직사각형 98"/>
          <p:cNvSpPr/>
          <p:nvPr/>
        </p:nvSpPr>
        <p:spPr bwMode="auto">
          <a:xfrm>
            <a:off x="1528741" y="2891810"/>
            <a:ext cx="1116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100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101" name="줄무늬가 있는 오른쪽 화살표 10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4000"/>
                            </p:stCondLst>
                            <p:childTnLst>
                              <p:par>
                                <p:cTn id="66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8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200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8000"/>
                            </p:stCondLst>
                            <p:childTnLst>
                              <p:par>
                                <p:cTn id="8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85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9000"/>
                            </p:stCondLst>
                            <p:childTnLst>
                              <p:par>
                                <p:cTn id="9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95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0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500"/>
                            </p:stCondLst>
                            <p:childTnLst>
                              <p:par>
                                <p:cTn id="10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100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315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250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3000"/>
                            </p:stCondLst>
                            <p:childTnLst>
                              <p:par>
                                <p:cTn id="1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33500"/>
                            </p:stCondLst>
                            <p:childTnLst>
                              <p:par>
                                <p:cTn id="1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4000"/>
                            </p:stCondLst>
                            <p:childTnLst>
                              <p:par>
                                <p:cTn id="1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4500"/>
                            </p:stCondLst>
                            <p:childTnLst>
                              <p:par>
                                <p:cTn id="1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35000"/>
                            </p:stCondLst>
                            <p:childTnLst>
                              <p:par>
                                <p:cTn id="1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5500"/>
                            </p:stCondLst>
                            <p:childTnLst>
                              <p:par>
                                <p:cTn id="13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60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6500"/>
                            </p:stCondLst>
                            <p:childTnLst>
                              <p:par>
                                <p:cTn id="13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7000"/>
                            </p:stCondLst>
                            <p:childTnLst>
                              <p:par>
                                <p:cTn id="1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7500"/>
                            </p:stCondLst>
                            <p:childTnLst>
                              <p:par>
                                <p:cTn id="14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8000"/>
                            </p:stCondLst>
                            <p:childTnLst>
                              <p:par>
                                <p:cTn id="14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8500"/>
                            </p:stCondLst>
                            <p:childTnLst>
                              <p:par>
                                <p:cTn id="1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9000"/>
                            </p:stCondLst>
                            <p:childTnLst>
                              <p:par>
                                <p:cTn id="1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9500"/>
                            </p:stCondLst>
                            <p:childTnLst>
                              <p:par>
                                <p:cTn id="15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0"/>
                            </p:stCondLst>
                            <p:childTnLst>
                              <p:par>
                                <p:cTn id="1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0500"/>
                            </p:stCondLst>
                            <p:childTnLst>
                              <p:par>
                                <p:cTn id="16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41000"/>
                            </p:stCondLst>
                            <p:childTnLst>
                              <p:par>
                                <p:cTn id="16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1500"/>
                            </p:stCondLst>
                            <p:childTnLst>
                              <p:par>
                                <p:cTn id="16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42000"/>
                            </p:stCondLst>
                            <p:childTnLst>
                              <p:par>
                                <p:cTn id="17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2500"/>
                            </p:stCondLst>
                            <p:childTnLst>
                              <p:par>
                                <p:cTn id="17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3000"/>
                            </p:stCondLst>
                            <p:childTnLst>
                              <p:par>
                                <p:cTn id="17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43500"/>
                            </p:stCondLst>
                            <p:childTnLst>
                              <p:par>
                                <p:cTn id="18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44000"/>
                            </p:stCondLst>
                            <p:childTnLst>
                              <p:par>
                                <p:cTn id="18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4500"/>
                            </p:stCondLst>
                            <p:childTnLst>
                              <p:par>
                                <p:cTn id="18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45000"/>
                            </p:stCondLst>
                            <p:childTnLst>
                              <p:par>
                                <p:cTn id="18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45500"/>
                            </p:stCondLst>
                            <p:childTnLst>
                              <p:par>
                                <p:cTn id="19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46000"/>
                            </p:stCondLst>
                            <p:childTnLst>
                              <p:par>
                                <p:cTn id="19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46500"/>
                            </p:stCondLst>
                            <p:childTnLst>
                              <p:par>
                                <p:cTn id="19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7000"/>
                            </p:stCondLst>
                            <p:childTnLst>
                              <p:par>
                                <p:cTn id="20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47500"/>
                            </p:stCondLst>
                            <p:childTnLst>
                              <p:par>
                                <p:cTn id="20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48000"/>
                            </p:stCondLst>
                            <p:childTnLst>
                              <p:par>
                                <p:cTn id="2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48500"/>
                            </p:stCondLst>
                            <p:childTnLst>
                              <p:par>
                                <p:cTn id="2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49500"/>
                            </p:stCondLst>
                            <p:childTnLst>
                              <p:par>
                                <p:cTn id="2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500"/>
                            </p:stCondLst>
                            <p:childTnLst>
                              <p:par>
                                <p:cTn id="2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1500"/>
                            </p:stCondLst>
                            <p:childTnLst>
                              <p:par>
                                <p:cTn id="2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1500"/>
                            </p:stCondLst>
                            <p:childTnLst>
                              <p:par>
                                <p:cTn id="2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2500"/>
                            </p:stCondLst>
                            <p:childTnLst>
                              <p:par>
                                <p:cTn id="2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7" grpId="0" animBg="1"/>
      <p:bldP spid="98" grpId="0" animBg="1"/>
      <p:bldP spid="9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l="17626" r="57695" b="91185"/>
          <a:stretch>
            <a:fillRect/>
          </a:stretch>
        </p:blipFill>
        <p:spPr bwMode="auto">
          <a:xfrm>
            <a:off x="395288" y="769646"/>
            <a:ext cx="4248150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그림 2" descr="Manu Too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742" y="966655"/>
            <a:ext cx="1121363" cy="2160000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 bwMode="auto">
          <a:xfrm>
            <a:off x="417590" y="2676635"/>
            <a:ext cx="1116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65"/>
          <p:cNvGrpSpPr/>
          <p:nvPr/>
        </p:nvGrpSpPr>
        <p:grpSpPr>
          <a:xfrm>
            <a:off x="1240936" y="2748073"/>
            <a:ext cx="1292815" cy="558536"/>
            <a:chOff x="6357950" y="3143248"/>
            <a:chExt cx="1485568" cy="639748"/>
          </a:xfrm>
        </p:grpSpPr>
        <p:grpSp>
          <p:nvGrpSpPr>
            <p:cNvPr id="6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1" name="타원 1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357158" y="214290"/>
            <a:ext cx="2928958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Special Tool – Crop Image</a:t>
            </a:r>
          </a:p>
        </p:txBody>
      </p:sp>
      <p:grpSp>
        <p:nvGrpSpPr>
          <p:cNvPr id="15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16" name="그림 15" descr="Monitor Frame 2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17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714620"/>
            <a:ext cx="5130251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7554" y="2714620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0" name="그룹 65"/>
          <p:cNvGrpSpPr/>
          <p:nvPr/>
        </p:nvGrpSpPr>
        <p:grpSpPr>
          <a:xfrm>
            <a:off x="5500694" y="4000504"/>
            <a:ext cx="1261130" cy="600907"/>
            <a:chOff x="6357950" y="3143248"/>
            <a:chExt cx="1449161" cy="688280"/>
          </a:xfrm>
        </p:grpSpPr>
        <p:grpSp>
          <p:nvGrpSpPr>
            <p:cNvPr id="31" name="그룹 33"/>
            <p:cNvGrpSpPr/>
            <p:nvPr/>
          </p:nvGrpSpPr>
          <p:grpSpPr>
            <a:xfrm>
              <a:off x="6357950" y="3143248"/>
              <a:ext cx="1449161" cy="688280"/>
              <a:chOff x="2428860" y="2428868"/>
              <a:chExt cx="1449161" cy="688280"/>
            </a:xfrm>
          </p:grpSpPr>
          <p:grpSp>
            <p:nvGrpSpPr>
              <p:cNvPr id="33" name="그룹 67"/>
              <p:cNvGrpSpPr/>
              <p:nvPr/>
            </p:nvGrpSpPr>
            <p:grpSpPr>
              <a:xfrm>
                <a:off x="2428860" y="2428868"/>
                <a:ext cx="656715" cy="639748"/>
                <a:chOff x="4356597" y="3448242"/>
                <a:chExt cx="656715" cy="639748"/>
              </a:xfrm>
            </p:grpSpPr>
            <p:grpSp>
              <p:nvGrpSpPr>
                <p:cNvPr id="35" name="그룹 50"/>
                <p:cNvGrpSpPr/>
                <p:nvPr/>
              </p:nvGrpSpPr>
              <p:grpSpPr>
                <a:xfrm>
                  <a:off x="4356597" y="3448242"/>
                  <a:ext cx="656715" cy="639748"/>
                  <a:chOff x="5429256" y="3214686"/>
                  <a:chExt cx="656715" cy="639748"/>
                </a:xfrm>
              </p:grpSpPr>
              <p:pic>
                <p:nvPicPr>
                  <p:cNvPr id="3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 flipH="1">
                    <a:off x="5483728" y="3286124"/>
                    <a:ext cx="602243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6" name="타원 3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4" name="TextBox 40"/>
              <p:cNvSpPr txBox="1"/>
              <p:nvPr/>
            </p:nvSpPr>
            <p:spPr>
              <a:xfrm>
                <a:off x="2862043" y="2799873"/>
                <a:ext cx="1015978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R-Click!!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32" name="TextBox 31"/>
            <p:cNvSpPr txBox="1"/>
            <p:nvPr/>
          </p:nvSpPr>
          <p:spPr>
            <a:xfrm>
              <a:off x="6484422" y="3390496"/>
              <a:ext cx="212274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29256" y="3929066"/>
            <a:ext cx="971556" cy="323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9" name="그룹 65"/>
          <p:cNvGrpSpPr/>
          <p:nvPr/>
        </p:nvGrpSpPr>
        <p:grpSpPr>
          <a:xfrm>
            <a:off x="6143636" y="4000504"/>
            <a:ext cx="1292815" cy="558536"/>
            <a:chOff x="6357950" y="3143248"/>
            <a:chExt cx="1485568" cy="639748"/>
          </a:xfrm>
        </p:grpSpPr>
        <p:grpSp>
          <p:nvGrpSpPr>
            <p:cNvPr id="40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42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44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46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47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45" name="타원 44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43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6484411" y="3340621"/>
              <a:ext cx="212274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500562" y="3086197"/>
            <a:ext cx="3087687" cy="2381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57" name="그룹 65"/>
          <p:cNvGrpSpPr/>
          <p:nvPr/>
        </p:nvGrpSpPr>
        <p:grpSpPr>
          <a:xfrm>
            <a:off x="6572264" y="5214950"/>
            <a:ext cx="1292815" cy="558536"/>
            <a:chOff x="6357950" y="3143248"/>
            <a:chExt cx="1485568" cy="639748"/>
          </a:xfrm>
        </p:grpSpPr>
        <p:grpSp>
          <p:nvGrpSpPr>
            <p:cNvPr id="58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6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6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64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65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63" name="타원 62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1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6484411" y="3340621"/>
              <a:ext cx="212274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00562" y="3082961"/>
            <a:ext cx="3070248" cy="2369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66" name="그룹 65"/>
          <p:cNvGrpSpPr/>
          <p:nvPr/>
        </p:nvGrpSpPr>
        <p:grpSpPr>
          <a:xfrm>
            <a:off x="6143636" y="4572008"/>
            <a:ext cx="1292815" cy="558536"/>
            <a:chOff x="6357950" y="3143248"/>
            <a:chExt cx="1485568" cy="639748"/>
          </a:xfrm>
        </p:grpSpPr>
        <p:grpSp>
          <p:nvGrpSpPr>
            <p:cNvPr id="67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69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7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73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74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72" name="타원 71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0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68" name="TextBox 67"/>
            <p:cNvSpPr txBox="1"/>
            <p:nvPr/>
          </p:nvSpPr>
          <p:spPr>
            <a:xfrm>
              <a:off x="6484411" y="3340621"/>
              <a:ext cx="212274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357554" y="2714620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5" name="그룹 65"/>
          <p:cNvGrpSpPr/>
          <p:nvPr/>
        </p:nvGrpSpPr>
        <p:grpSpPr>
          <a:xfrm>
            <a:off x="4141492" y="3071810"/>
            <a:ext cx="1292815" cy="558536"/>
            <a:chOff x="6357950" y="3143248"/>
            <a:chExt cx="1485568" cy="639748"/>
          </a:xfrm>
        </p:grpSpPr>
        <p:grpSp>
          <p:nvGrpSpPr>
            <p:cNvPr id="76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78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80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82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83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81" name="타원 80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9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77" name="TextBox 76"/>
            <p:cNvSpPr txBox="1"/>
            <p:nvPr/>
          </p:nvSpPr>
          <p:spPr>
            <a:xfrm>
              <a:off x="6484411" y="3340621"/>
              <a:ext cx="212274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ko-KR" altLang="en-US" b="1" dirty="0"/>
            </a:p>
          </p:txBody>
        </p:sp>
      </p:grp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357554" y="2714620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8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85" name="줄무늬가 있는 오른쪽 화살표 8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35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500"/>
                            </p:stCondLst>
                            <p:childTnLst>
                              <p:par>
                                <p:cTn id="6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000"/>
                            </p:stCondLst>
                            <p:childTnLst>
                              <p:par>
                                <p:cTn id="7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000"/>
                            </p:stCondLst>
                            <p:childTnLst>
                              <p:par>
                                <p:cTn id="8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6500"/>
                            </p:stCondLst>
                            <p:childTnLst>
                              <p:par>
                                <p:cTn id="9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75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2000"/>
                            </p:stCondLst>
                            <p:childTnLst>
                              <p:par>
                                <p:cTn id="11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대각선 방향의 모서리가 둥근 사각형 1"/>
          <p:cNvSpPr/>
          <p:nvPr/>
        </p:nvSpPr>
        <p:spPr>
          <a:xfrm>
            <a:off x="4286248" y="3500439"/>
            <a:ext cx="4214842" cy="639604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Implant Simulation</a:t>
            </a:r>
            <a:endParaRPr lang="ko-KR" alt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" name="줄무늬가 있는 오른쪽 화살표 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7" name="Picture 3" descr="C:\Users\a00291\AppData\Local\Microsoft\Windows\Temporary Internet Files\Content.IE5\Q804SNNQ\MC900442150[1]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86776" y="6143644"/>
            <a:ext cx="574314" cy="57431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983160" y="2643182"/>
            <a:ext cx="339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err="1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EasyDent</a:t>
            </a:r>
            <a:r>
              <a:rPr lang="en-US" altLang="ko-KR" sz="3600" dirty="0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 V4</a:t>
            </a:r>
            <a:endParaRPr lang="ko-KR" altLang="en-US" sz="3600" dirty="0">
              <a:solidFill>
                <a:schemeClr val="accent6">
                  <a:lumMod val="75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  <a:latin typeface="Arial Black" pitchFamily="34" charset="0"/>
              <a:cs typeface="Verdana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 l="5258"/>
          <a:stretch>
            <a:fillRect/>
          </a:stretch>
        </p:blipFill>
        <p:spPr bwMode="auto">
          <a:xfrm>
            <a:off x="0" y="2466725"/>
            <a:ext cx="2781579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그림 9" descr="Monitor Frame ang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071678"/>
            <a:ext cx="7442601" cy="4596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214290"/>
            <a:ext cx="2286016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Implant Simulation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19895" r="55427" b="91185"/>
          <a:stretch>
            <a:fillRect/>
          </a:stretch>
        </p:blipFill>
        <p:spPr bwMode="auto">
          <a:xfrm>
            <a:off x="395288" y="769646"/>
            <a:ext cx="4248150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그림 8" descr="Manu Implan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4203" y="972485"/>
            <a:ext cx="1777707" cy="1080000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 bwMode="auto">
          <a:xfrm>
            <a:off x="395288" y="1142984"/>
            <a:ext cx="1764000" cy="216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11" name="그룹 65"/>
          <p:cNvGrpSpPr/>
          <p:nvPr/>
        </p:nvGrpSpPr>
        <p:grpSpPr>
          <a:xfrm>
            <a:off x="1571604" y="1285860"/>
            <a:ext cx="1292815" cy="558536"/>
            <a:chOff x="6357950" y="3143248"/>
            <a:chExt cx="1485568" cy="639748"/>
          </a:xfrm>
        </p:grpSpPr>
        <p:grpSp>
          <p:nvGrpSpPr>
            <p:cNvPr id="12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14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6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4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5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7" name="타원 1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5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grpSp>
        <p:nvGrpSpPr>
          <p:cNvPr id="23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24" name="그림 23" descr="Monitor Frame 2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25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7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2714620"/>
            <a:ext cx="5130251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0" name="그림 119" descr="01.avi_00000000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21" name="그림 120" descr="01.avi_00000100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22" name="그림 121" descr="01.avi_00000206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23" name="그림 122" descr="01.avi_000003133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24" name="그림 123" descr="01.avi_00000420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25" name="그림 124" descr="01.avi_000005266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26" name="그림 125" descr="01.avi_000006333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27" name="그림 126" descr="01.avi_000007400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28" name="그림 127" descr="01.avi_000008466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29" name="그림 128" descr="01.avi_000009533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30" name="그림 129" descr="01.avi_000010600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31" name="그림 130" descr="01.avi_000011666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32" name="그림 131" descr="01.avi_000012733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33" name="그림 132" descr="01.avi_000013800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34" name="그림 133" descr="01.avi_000014866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35" name="그림 134" descr="01.avi_000015933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36" name="그림 135" descr="01.avi_000017000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37" name="그림 136" descr="01.avi_000018066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38" name="그림 137" descr="01.avi_000019133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39" name="그림 138" descr="01.avi_000020200.jpg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40" name="그림 139" descr="01.avi_000021266.jpg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41" name="그림 140" descr="01.avi_000022333.jpg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42" name="그림 141" descr="01.avi_000023400.jpg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43" name="그림 142" descr="01.avi_000024466.jpg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44" name="그림 143" descr="01.avi_000025533.jpg"/>
          <p:cNvPicPr>
            <a:picLocks noChangeAspect="1"/>
          </p:cNvPicPr>
          <p:nvPr/>
        </p:nvPicPr>
        <p:blipFill>
          <a:blip r:embed="rId33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45" name="그림 144" descr="01.avi_000026600.jpg"/>
          <p:cNvPicPr>
            <a:picLocks noChangeAspect="1"/>
          </p:cNvPicPr>
          <p:nvPr/>
        </p:nvPicPr>
        <p:blipFill>
          <a:blip r:embed="rId34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46" name="그림 145" descr="01.avi_000027666.jpg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47" name="그림 146" descr="01.avi_000028733.jpg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48" name="그림 147" descr="01.avi_000029800.jpg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49" name="그림 148" descr="01.avi_000030866.jpg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50" name="그림 149" descr="01.avi_000031933.jpg"/>
          <p:cNvPicPr>
            <a:picLocks noChangeAspect="1"/>
          </p:cNvPicPr>
          <p:nvPr/>
        </p:nvPicPr>
        <p:blipFill>
          <a:blip r:embed="rId39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51" name="그림 150" descr="01.avi_000033000.jpg"/>
          <p:cNvPicPr>
            <a:picLocks noChangeAspect="1"/>
          </p:cNvPicPr>
          <p:nvPr/>
        </p:nvPicPr>
        <p:blipFill>
          <a:blip r:embed="rId40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52" name="그림 151" descr="01.avi_000034066.jpg"/>
          <p:cNvPicPr>
            <a:picLocks noChangeAspect="1"/>
          </p:cNvPicPr>
          <p:nvPr/>
        </p:nvPicPr>
        <p:blipFill>
          <a:blip r:embed="rId41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53" name="그림 152" descr="01.avi_000035133.jpg"/>
          <p:cNvPicPr>
            <a:picLocks noChangeAspect="1"/>
          </p:cNvPicPr>
          <p:nvPr/>
        </p:nvPicPr>
        <p:blipFill>
          <a:blip r:embed="rId42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54" name="그림 153" descr="01.avi_000036200.jpg"/>
          <p:cNvPicPr>
            <a:picLocks noChangeAspect="1"/>
          </p:cNvPicPr>
          <p:nvPr/>
        </p:nvPicPr>
        <p:blipFill>
          <a:blip r:embed="rId43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55" name="그림 154" descr="01.avi_000037266.jpg"/>
          <p:cNvPicPr>
            <a:picLocks noChangeAspect="1"/>
          </p:cNvPicPr>
          <p:nvPr/>
        </p:nvPicPr>
        <p:blipFill>
          <a:blip r:embed="rId44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56" name="그림 155" descr="01.avi_000038333.jpg"/>
          <p:cNvPicPr>
            <a:picLocks noChangeAspect="1"/>
          </p:cNvPicPr>
          <p:nvPr/>
        </p:nvPicPr>
        <p:blipFill>
          <a:blip r:embed="rId45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57" name="그림 156" descr="01.avi_000039400.jpg"/>
          <p:cNvPicPr>
            <a:picLocks noChangeAspect="1"/>
          </p:cNvPicPr>
          <p:nvPr/>
        </p:nvPicPr>
        <p:blipFill>
          <a:blip r:embed="rId46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pic>
        <p:nvPicPr>
          <p:cNvPr id="158" name="그림 157" descr="01.avi_000040466.jpg"/>
          <p:cNvPicPr>
            <a:picLocks noChangeAspect="1"/>
          </p:cNvPicPr>
          <p:nvPr/>
        </p:nvPicPr>
        <p:blipFill>
          <a:blip r:embed="rId47" cstate="print"/>
          <a:stretch>
            <a:fillRect/>
          </a:stretch>
        </p:blipFill>
        <p:spPr>
          <a:xfrm>
            <a:off x="3357554" y="2714620"/>
            <a:ext cx="5120000" cy="2880000"/>
          </a:xfrm>
          <a:prstGeom prst="rect">
            <a:avLst/>
          </a:prstGeom>
        </p:spPr>
      </p:pic>
      <p:grpSp>
        <p:nvGrpSpPr>
          <p:cNvPr id="159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160" name="줄무늬가 있는 오른쪽 화살표 159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grpSp>
        <p:nvGrpSpPr>
          <p:cNvPr id="169" name="그룹 168"/>
          <p:cNvGrpSpPr/>
          <p:nvPr/>
        </p:nvGrpSpPr>
        <p:grpSpPr>
          <a:xfrm>
            <a:off x="395288" y="2824043"/>
            <a:ext cx="2390762" cy="3214710"/>
            <a:chOff x="395288" y="2824043"/>
            <a:chExt cx="2390762" cy="3214710"/>
          </a:xfrm>
        </p:grpSpPr>
        <p:pic>
          <p:nvPicPr>
            <p:cNvPr id="162" name="그림 161" descr="Manu Implant 1.png"/>
            <p:cNvPicPr>
              <a:picLocks noChangeAspect="1"/>
            </p:cNvPicPr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71471" y="3143248"/>
              <a:ext cx="1777706" cy="1080000"/>
            </a:xfrm>
            <a:prstGeom prst="rect">
              <a:avLst/>
            </a:prstGeom>
          </p:spPr>
        </p:pic>
        <p:sp>
          <p:nvSpPr>
            <p:cNvPr id="163" name="TextBox 162"/>
            <p:cNvSpPr txBox="1"/>
            <p:nvPr/>
          </p:nvSpPr>
          <p:spPr>
            <a:xfrm>
              <a:off x="395288" y="2857496"/>
              <a:ext cx="15142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latin typeface="Arial" pitchFamily="34" charset="0"/>
                  <a:cs typeface="Arial" pitchFamily="34" charset="0"/>
                </a:rPr>
                <a:t>Delete All Implant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4" name="직사각형 163"/>
            <p:cNvSpPr/>
            <p:nvPr/>
          </p:nvSpPr>
          <p:spPr bwMode="auto">
            <a:xfrm>
              <a:off x="571472" y="3533891"/>
              <a:ext cx="1764000" cy="216000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5" name="모서리가 둥근 직사각형 164"/>
            <p:cNvSpPr/>
            <p:nvPr/>
          </p:nvSpPr>
          <p:spPr bwMode="auto">
            <a:xfrm>
              <a:off x="395288" y="2824043"/>
              <a:ext cx="2390762" cy="3214710"/>
            </a:xfrm>
            <a:prstGeom prst="roundRect">
              <a:avLst>
                <a:gd name="adj" fmla="val 4178"/>
              </a:avLst>
            </a:prstGeom>
            <a:noFill/>
            <a:ln w="9525">
              <a:solidFill>
                <a:schemeClr val="accent2">
                  <a:lumMod val="75000"/>
                </a:schemeClr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6" name="그림 165" descr="Manu Implant 1.png"/>
            <p:cNvPicPr>
              <a:picLocks noChangeAspect="1"/>
            </p:cNvPicPr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71471" y="4846609"/>
              <a:ext cx="1777706" cy="1080000"/>
            </a:xfrm>
            <a:prstGeom prst="rect">
              <a:avLst/>
            </a:prstGeom>
          </p:spPr>
        </p:pic>
        <p:sp>
          <p:nvSpPr>
            <p:cNvPr id="167" name="직사각형 166"/>
            <p:cNvSpPr/>
            <p:nvPr/>
          </p:nvSpPr>
          <p:spPr bwMode="auto">
            <a:xfrm>
              <a:off x="571472" y="5692714"/>
              <a:ext cx="1764000" cy="216000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395288" y="4572008"/>
              <a:ext cx="199355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200" b="1" dirty="0" smtClean="0">
                  <a:latin typeface="Arial" pitchFamily="34" charset="0"/>
                  <a:cs typeface="Arial" pitchFamily="34" charset="0"/>
                </a:rPr>
                <a:t>Delete All Implant Crown</a:t>
              </a:r>
              <a:endParaRPr lang="ko-KR" altLang="en-US" sz="12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3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1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3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1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9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7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3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1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9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7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500"/>
                            </p:stCondLst>
                            <p:childTnLst>
                              <p:par>
                                <p:cTn id="73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33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41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49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7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65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730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81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89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9700"/>
                            </p:stCondLst>
                            <p:childTnLst>
                              <p:par>
                                <p:cTn id="100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1300"/>
                            </p:stCondLst>
                            <p:childTnLst>
                              <p:par>
                                <p:cTn id="106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2100"/>
                            </p:stCondLst>
                            <p:childTnLst>
                              <p:par>
                                <p:cTn id="109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2900"/>
                            </p:stCondLst>
                            <p:childTnLst>
                              <p:par>
                                <p:cTn id="112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37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450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30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610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69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7700"/>
                            </p:stCondLst>
                            <p:childTnLst>
                              <p:par>
                                <p:cTn id="130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850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9300"/>
                            </p:stCondLst>
                            <p:childTnLst>
                              <p:par>
                                <p:cTn id="136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010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0900"/>
                            </p:stCondLst>
                            <p:childTnLst>
                              <p:par>
                                <p:cTn id="142" presetID="1" presetClass="entr" presetSubtype="0" fill="hold" nodeType="after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31700"/>
                            </p:stCondLst>
                            <p:childTnLst>
                              <p:par>
                                <p:cTn id="1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322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2700"/>
                            </p:stCondLst>
                            <p:childTnLst>
                              <p:par>
                                <p:cTn id="1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4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33700"/>
                            </p:stCondLst>
                            <p:childTnLst>
                              <p:par>
                                <p:cTn id="15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7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4700"/>
                            </p:stCondLst>
                            <p:childTnLst>
                              <p:par>
                                <p:cTn id="15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5700"/>
                            </p:stCondLst>
                            <p:childTnLst>
                              <p:par>
                                <p:cTn id="1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5700"/>
                            </p:stCondLst>
                            <p:childTnLst>
                              <p:par>
                                <p:cTn id="16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6700"/>
                            </p:stCondLst>
                            <p:childTnLst>
                              <p:par>
                                <p:cTn id="16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9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대각선 방향의 모서리가 둥근 사각형 1"/>
          <p:cNvSpPr/>
          <p:nvPr/>
        </p:nvSpPr>
        <p:spPr>
          <a:xfrm>
            <a:off x="4643438" y="3500439"/>
            <a:ext cx="3643338" cy="639604"/>
          </a:xfrm>
          <a:prstGeom prst="round2DiagRect">
            <a:avLst>
              <a:gd name="adj1" fmla="val 31601"/>
              <a:gd name="adj2" fmla="val 0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4000">
                <a:schemeClr val="accent2">
                  <a:lumMod val="75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Divide a Window</a:t>
            </a:r>
            <a:endParaRPr lang="ko-KR" altLang="en-US" sz="28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" name="줄무늬가 있는 오른쪽 화살표 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7" name="Picture 3" descr="C:\Users\a00291\AppData\Local\Microsoft\Windows\Temporary Internet Files\Content.IE5\Q804SNNQ\MC900442150[1]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86776" y="6143644"/>
            <a:ext cx="574314" cy="57431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983160" y="2643182"/>
            <a:ext cx="33906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err="1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EasyDent</a:t>
            </a:r>
            <a:r>
              <a:rPr lang="en-US" altLang="ko-KR" sz="3600" dirty="0" smtClean="0">
                <a:solidFill>
                  <a:schemeClr val="accent6">
                    <a:lumMod val="75000"/>
                  </a:schemeClr>
                </a:solidFill>
                <a:effectLst>
                  <a:reflection blurRad="6350" stA="60000" endA="900" endPos="60000" dist="29997" dir="5400000" sy="-100000" algn="bl" rotWithShape="0"/>
                </a:effectLst>
                <a:latin typeface="Arial Black" pitchFamily="34" charset="0"/>
                <a:ea typeface="Verdana" pitchFamily="34" charset="0"/>
                <a:cs typeface="Verdana" pitchFamily="34" charset="0"/>
              </a:rPr>
              <a:t> V4</a:t>
            </a:r>
            <a:endParaRPr lang="ko-KR" altLang="en-US" sz="3600" dirty="0">
              <a:solidFill>
                <a:schemeClr val="accent6">
                  <a:lumMod val="75000"/>
                </a:schemeClr>
              </a:solidFill>
              <a:effectLst>
                <a:reflection blurRad="6350" stA="60000" endA="900" endPos="60000" dist="29997" dir="5400000" sy="-100000" algn="bl" rotWithShape="0"/>
              </a:effectLst>
              <a:latin typeface="Arial Black" pitchFamily="34" charset="0"/>
              <a:cs typeface="Verdana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 l="5258"/>
          <a:stretch>
            <a:fillRect/>
          </a:stretch>
        </p:blipFill>
        <p:spPr bwMode="auto">
          <a:xfrm>
            <a:off x="0" y="2466725"/>
            <a:ext cx="2781579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그림 9" descr="Monitor Frame angl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2071678"/>
            <a:ext cx="7442601" cy="45960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57069" y="1320713"/>
            <a:ext cx="2236106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7069" y="5193187"/>
            <a:ext cx="2236106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7069" y="3256950"/>
            <a:ext cx="2236106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70863" y="5193187"/>
            <a:ext cx="2236106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70863" y="3256950"/>
            <a:ext cx="2236106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70863" y="1320713"/>
            <a:ext cx="2236106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28794" y="5193187"/>
            <a:ext cx="2236106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28794" y="3256950"/>
            <a:ext cx="2236106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57158" y="214290"/>
            <a:ext cx="1214446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Window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0" cstate="print"/>
          <a:srcRect l="22578" r="68254" b="91185"/>
          <a:stretch>
            <a:fillRect/>
          </a:stretch>
        </p:blipFill>
        <p:spPr bwMode="auto">
          <a:xfrm>
            <a:off x="279101" y="769646"/>
            <a:ext cx="1578255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그림 6" descr="Manu Window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92800" y="966655"/>
            <a:ext cx="1486713" cy="2772000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928794" y="1320713"/>
            <a:ext cx="2236105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44" name="그룹 43"/>
          <p:cNvGrpSpPr/>
          <p:nvPr/>
        </p:nvGrpSpPr>
        <p:grpSpPr>
          <a:xfrm>
            <a:off x="1928794" y="1142984"/>
            <a:ext cx="1332000" cy="180000"/>
            <a:chOff x="1928794" y="1142984"/>
            <a:chExt cx="1332000" cy="18000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1928794" y="1142984"/>
              <a:ext cx="1323001" cy="180000"/>
            </a:xfrm>
            <a:prstGeom prst="rect">
              <a:avLst/>
            </a:prstGeom>
            <a:noFill/>
            <a:ln w="1270">
              <a:noFill/>
              <a:miter lim="800000"/>
              <a:headEnd/>
              <a:tailEnd/>
            </a:ln>
            <a:effectLst/>
          </p:spPr>
        </p:pic>
        <p:sp>
          <p:nvSpPr>
            <p:cNvPr id="34" name="직사각형 33"/>
            <p:cNvSpPr/>
            <p:nvPr/>
          </p:nvSpPr>
          <p:spPr bwMode="auto">
            <a:xfrm>
              <a:off x="1928794" y="1142984"/>
              <a:ext cx="1332000" cy="165600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4270863" y="1142984"/>
            <a:ext cx="1332000" cy="180000"/>
            <a:chOff x="4270863" y="1142984"/>
            <a:chExt cx="1332000" cy="180000"/>
          </a:xfrm>
        </p:grpSpPr>
        <p:pic>
          <p:nvPicPr>
            <p:cNvPr id="3078" name="Picture 6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270863" y="1142984"/>
              <a:ext cx="1323000" cy="180000"/>
            </a:xfrm>
            <a:prstGeom prst="rect">
              <a:avLst/>
            </a:prstGeom>
            <a:noFill/>
            <a:ln w="1270">
              <a:noFill/>
              <a:miter lim="800000"/>
              <a:headEnd/>
              <a:tailEnd/>
            </a:ln>
            <a:effectLst/>
          </p:spPr>
        </p:pic>
        <p:sp>
          <p:nvSpPr>
            <p:cNvPr id="36" name="직사각형 35"/>
            <p:cNvSpPr/>
            <p:nvPr/>
          </p:nvSpPr>
          <p:spPr bwMode="auto">
            <a:xfrm>
              <a:off x="4270863" y="1142984"/>
              <a:ext cx="1332000" cy="165600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6" name="그룹 45"/>
          <p:cNvGrpSpPr/>
          <p:nvPr/>
        </p:nvGrpSpPr>
        <p:grpSpPr>
          <a:xfrm>
            <a:off x="6657069" y="1142984"/>
            <a:ext cx="1332000" cy="180000"/>
            <a:chOff x="6657069" y="1142984"/>
            <a:chExt cx="1332000" cy="180000"/>
          </a:xfrm>
        </p:grpSpPr>
        <p:pic>
          <p:nvPicPr>
            <p:cNvPr id="3081" name="Picture 9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657069" y="1142984"/>
              <a:ext cx="1323000" cy="180000"/>
            </a:xfrm>
            <a:prstGeom prst="rect">
              <a:avLst/>
            </a:prstGeom>
            <a:noFill/>
            <a:ln w="1270">
              <a:noFill/>
              <a:miter lim="800000"/>
              <a:headEnd/>
              <a:tailEnd/>
            </a:ln>
            <a:effectLst/>
          </p:spPr>
        </p:pic>
        <p:sp>
          <p:nvSpPr>
            <p:cNvPr id="37" name="직사각형 36"/>
            <p:cNvSpPr/>
            <p:nvPr/>
          </p:nvSpPr>
          <p:spPr bwMode="auto">
            <a:xfrm>
              <a:off x="6657069" y="1142984"/>
              <a:ext cx="1332000" cy="165600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1928794" y="3071810"/>
            <a:ext cx="1332000" cy="180000"/>
            <a:chOff x="1928794" y="3071810"/>
            <a:chExt cx="1332000" cy="180000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1928794" y="3071810"/>
              <a:ext cx="1323000" cy="180000"/>
            </a:xfrm>
            <a:prstGeom prst="rect">
              <a:avLst/>
            </a:prstGeom>
            <a:noFill/>
            <a:ln w="1270">
              <a:noFill/>
              <a:miter lim="800000"/>
              <a:headEnd/>
              <a:tailEnd/>
            </a:ln>
            <a:effectLst/>
          </p:spPr>
        </p:pic>
        <p:sp>
          <p:nvSpPr>
            <p:cNvPr id="38" name="직사각형 37"/>
            <p:cNvSpPr/>
            <p:nvPr/>
          </p:nvSpPr>
          <p:spPr bwMode="auto">
            <a:xfrm>
              <a:off x="1928794" y="3071810"/>
              <a:ext cx="1332000" cy="165600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0" name="그룹 49"/>
          <p:cNvGrpSpPr/>
          <p:nvPr/>
        </p:nvGrpSpPr>
        <p:grpSpPr>
          <a:xfrm>
            <a:off x="4270863" y="3071810"/>
            <a:ext cx="1332000" cy="180000"/>
            <a:chOff x="4270863" y="3071810"/>
            <a:chExt cx="1332000" cy="180000"/>
          </a:xfrm>
        </p:grpSpPr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270863" y="3071810"/>
              <a:ext cx="1323000" cy="180000"/>
            </a:xfrm>
            <a:prstGeom prst="rect">
              <a:avLst/>
            </a:prstGeom>
            <a:noFill/>
            <a:ln w="1270">
              <a:noFill/>
              <a:miter lim="800000"/>
              <a:headEnd/>
              <a:tailEnd/>
            </a:ln>
            <a:effectLst/>
          </p:spPr>
        </p:pic>
        <p:sp>
          <p:nvSpPr>
            <p:cNvPr id="39" name="직사각형 38"/>
            <p:cNvSpPr/>
            <p:nvPr/>
          </p:nvSpPr>
          <p:spPr bwMode="auto">
            <a:xfrm>
              <a:off x="4270863" y="3071810"/>
              <a:ext cx="1332000" cy="165600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6657069" y="3071810"/>
            <a:ext cx="1332000" cy="180000"/>
            <a:chOff x="6657069" y="3071810"/>
            <a:chExt cx="1332000" cy="180000"/>
          </a:xfrm>
        </p:grpSpPr>
        <p:pic>
          <p:nvPicPr>
            <p:cNvPr id="3082" name="Picture 10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657069" y="3071810"/>
              <a:ext cx="1323000" cy="180000"/>
            </a:xfrm>
            <a:prstGeom prst="rect">
              <a:avLst/>
            </a:prstGeom>
            <a:noFill/>
            <a:ln w="1270">
              <a:noFill/>
              <a:miter lim="800000"/>
              <a:headEnd/>
              <a:tailEnd/>
            </a:ln>
            <a:effectLst/>
          </p:spPr>
        </p:pic>
        <p:sp>
          <p:nvSpPr>
            <p:cNvPr id="40" name="직사각형 39"/>
            <p:cNvSpPr/>
            <p:nvPr/>
          </p:nvSpPr>
          <p:spPr bwMode="auto">
            <a:xfrm>
              <a:off x="6657069" y="3071810"/>
              <a:ext cx="1332000" cy="165600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2" name="그룹 51"/>
          <p:cNvGrpSpPr/>
          <p:nvPr/>
        </p:nvGrpSpPr>
        <p:grpSpPr>
          <a:xfrm>
            <a:off x="1928794" y="5000636"/>
            <a:ext cx="1332000" cy="180000"/>
            <a:chOff x="1928794" y="5000636"/>
            <a:chExt cx="1332000" cy="180000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1928794" y="5000636"/>
              <a:ext cx="1323000" cy="180000"/>
            </a:xfrm>
            <a:prstGeom prst="rect">
              <a:avLst/>
            </a:prstGeom>
            <a:noFill/>
            <a:ln w="1270">
              <a:noFill/>
              <a:miter lim="800000"/>
              <a:headEnd/>
              <a:tailEnd/>
            </a:ln>
            <a:effectLst/>
          </p:spPr>
        </p:pic>
        <p:sp>
          <p:nvSpPr>
            <p:cNvPr id="41" name="직사각형 40"/>
            <p:cNvSpPr/>
            <p:nvPr/>
          </p:nvSpPr>
          <p:spPr bwMode="auto">
            <a:xfrm>
              <a:off x="1928794" y="5000636"/>
              <a:ext cx="1332000" cy="165600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3" name="그룹 52"/>
          <p:cNvGrpSpPr/>
          <p:nvPr/>
        </p:nvGrpSpPr>
        <p:grpSpPr>
          <a:xfrm>
            <a:off x="4270863" y="5000636"/>
            <a:ext cx="1332000" cy="180000"/>
            <a:chOff x="4270863" y="5000636"/>
            <a:chExt cx="1332000" cy="180000"/>
          </a:xfrm>
        </p:grpSpPr>
        <p:pic>
          <p:nvPicPr>
            <p:cNvPr id="3080" name="Picture 8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270863" y="5000636"/>
              <a:ext cx="1323000" cy="180000"/>
            </a:xfrm>
            <a:prstGeom prst="rect">
              <a:avLst/>
            </a:prstGeom>
            <a:noFill/>
            <a:ln w="1270">
              <a:noFill/>
              <a:miter lim="800000"/>
              <a:headEnd/>
              <a:tailEnd/>
            </a:ln>
            <a:effectLst/>
          </p:spPr>
        </p:pic>
        <p:sp>
          <p:nvSpPr>
            <p:cNvPr id="42" name="직사각형 41"/>
            <p:cNvSpPr/>
            <p:nvPr/>
          </p:nvSpPr>
          <p:spPr bwMode="auto">
            <a:xfrm>
              <a:off x="4270863" y="5000636"/>
              <a:ext cx="1332000" cy="165600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6657069" y="5000636"/>
            <a:ext cx="1332000" cy="180000"/>
            <a:chOff x="6657069" y="5000636"/>
            <a:chExt cx="1332000" cy="180000"/>
          </a:xfrm>
        </p:grpSpPr>
        <p:pic>
          <p:nvPicPr>
            <p:cNvPr id="3083" name="Picture 11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6657069" y="5000636"/>
              <a:ext cx="1323000" cy="180000"/>
            </a:xfrm>
            <a:prstGeom prst="rect">
              <a:avLst/>
            </a:prstGeom>
            <a:noFill/>
            <a:ln w="1270">
              <a:noFill/>
              <a:miter lim="800000"/>
              <a:headEnd/>
              <a:tailEnd/>
            </a:ln>
            <a:effectLst/>
          </p:spPr>
        </p:pic>
        <p:sp>
          <p:nvSpPr>
            <p:cNvPr id="43" name="직사각형 42"/>
            <p:cNvSpPr/>
            <p:nvPr/>
          </p:nvSpPr>
          <p:spPr bwMode="auto">
            <a:xfrm>
              <a:off x="6657069" y="5000636"/>
              <a:ext cx="1332000" cy="165600"/>
            </a:xfrm>
            <a:prstGeom prst="rect">
              <a:avLst/>
            </a:prstGeom>
            <a:solidFill>
              <a:schemeClr val="tx2">
                <a:alpha val="25000"/>
              </a:schemeClr>
            </a:solidFill>
            <a:ln w="3175">
              <a:solidFill>
                <a:schemeClr val="tx2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>
                  <a:alpha val="50000"/>
                </a:schemeClr>
              </a:outerShdw>
            </a:effectLst>
          </p:spPr>
          <p:txBody>
            <a:bodyPr wrap="none"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8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49" name="줄무늬가 있는 오른쪽 화살표 48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5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3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1" dur="5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9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5" dur="5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3" dur="500"/>
                                        <p:tgtEl>
                                          <p:spTgt spid="3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1500"/>
                            </p:stCondLst>
                            <p:childTnLst>
                              <p:par>
                                <p:cTn id="9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3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314141" y="2979146"/>
            <a:ext cx="4515718" cy="899708"/>
            <a:chOff x="3101891" y="2385276"/>
            <a:chExt cx="4515718" cy="899708"/>
          </a:xfrm>
        </p:grpSpPr>
        <p:sp>
          <p:nvSpPr>
            <p:cNvPr id="6" name="TextBox 5"/>
            <p:cNvSpPr txBox="1"/>
            <p:nvPr/>
          </p:nvSpPr>
          <p:spPr>
            <a:xfrm>
              <a:off x="3101891" y="2515543"/>
              <a:ext cx="3389774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400" b="1" dirty="0" smtClean="0">
                  <a:latin typeface="Arial Black" pitchFamily="34" charset="0"/>
                  <a:ea typeface="Arial Unicode MS" pitchFamily="50" charset="-127"/>
                  <a:cs typeface="Arial Unicode MS" pitchFamily="50" charset="-127"/>
                </a:rPr>
                <a:t>Thank you</a:t>
              </a:r>
              <a:endParaRPr lang="ko-KR" altLang="en-US" sz="4400" b="1" dirty="0">
                <a:latin typeface="Arial Black" pitchFamily="34" charset="0"/>
                <a:ea typeface="Arial Unicode MS" pitchFamily="50" charset="-127"/>
                <a:cs typeface="Arial Unicode MS" pitchFamily="50" charset="-127"/>
              </a:endParaRPr>
            </a:p>
          </p:txBody>
        </p:sp>
        <p:sp>
          <p:nvSpPr>
            <p:cNvPr id="7" name="대각선 방향의 모서리가 둥근 사각형 6"/>
            <p:cNvSpPr/>
            <p:nvPr/>
          </p:nvSpPr>
          <p:spPr>
            <a:xfrm>
              <a:off x="6420385" y="2385276"/>
              <a:ext cx="1197224" cy="714851"/>
            </a:xfrm>
            <a:prstGeom prst="round2DiagRect">
              <a:avLst>
                <a:gd name="adj1" fmla="val 31601"/>
                <a:gd name="adj2" fmla="val 0"/>
              </a:avLst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shade val="30000"/>
                    <a:satMod val="115000"/>
                  </a:schemeClr>
                </a:gs>
                <a:gs pos="50000">
                  <a:schemeClr val="accent1">
                    <a:lumMod val="60000"/>
                    <a:lumOff val="40000"/>
                    <a:shade val="67500"/>
                    <a:satMod val="115000"/>
                  </a:schemeClr>
                </a:gs>
                <a:gs pos="100000">
                  <a:schemeClr val="accent1">
                    <a:lumMod val="60000"/>
                    <a:lumOff val="40000"/>
                    <a:shade val="100000"/>
                    <a:satMod val="115000"/>
                  </a:scheme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r>
                <a:rPr lang="en-US" altLang="ko-KR" sz="3200" b="1" dirty="0" smtClean="0">
                  <a:solidFill>
                    <a:schemeClr val="bg1"/>
                  </a:solidFill>
                  <a:latin typeface="Arial Black" pitchFamily="34" charset="0"/>
                  <a:ea typeface="+mj-ea"/>
                </a:rPr>
                <a:t>FAQ</a:t>
              </a:r>
              <a:endParaRPr lang="ko-KR" altLang="en-US" sz="3200" b="1" dirty="0">
                <a:solidFill>
                  <a:schemeClr val="bg1"/>
                </a:solidFill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r="49808" b="91185"/>
          <a:stretch>
            <a:fillRect/>
          </a:stretch>
        </p:blipFill>
        <p:spPr bwMode="auto">
          <a:xfrm>
            <a:off x="252000" y="769646"/>
            <a:ext cx="8640000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57158" y="214290"/>
            <a:ext cx="1857388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</a:t>
            </a:r>
          </a:p>
        </p:txBody>
      </p:sp>
      <p:grpSp>
        <p:nvGrpSpPr>
          <p:cNvPr id="2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48" name="줄무늬가 있는 오른쪽 화살표 47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  <p:pic>
        <p:nvPicPr>
          <p:cNvPr id="20" name="그림 19" descr="Manu Imag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76538" y="981057"/>
            <a:ext cx="1405361" cy="2700000"/>
          </a:xfrm>
          <a:prstGeom prst="rect">
            <a:avLst/>
          </a:prstGeom>
        </p:spPr>
      </p:pic>
      <p:grpSp>
        <p:nvGrpSpPr>
          <p:cNvPr id="50" name="그룹 49"/>
          <p:cNvGrpSpPr/>
          <p:nvPr/>
        </p:nvGrpSpPr>
        <p:grpSpPr>
          <a:xfrm>
            <a:off x="306757" y="3670148"/>
            <a:ext cx="4265243" cy="2566959"/>
            <a:chOff x="306757" y="3670148"/>
            <a:chExt cx="4265243" cy="2566959"/>
          </a:xfrm>
        </p:grpSpPr>
        <p:grpSp>
          <p:nvGrpSpPr>
            <p:cNvPr id="4" name="그룹 55"/>
            <p:cNvGrpSpPr/>
            <p:nvPr/>
          </p:nvGrpSpPr>
          <p:grpSpPr>
            <a:xfrm>
              <a:off x="306757" y="3670148"/>
              <a:ext cx="4265243" cy="584776"/>
              <a:chOff x="306757" y="3192661"/>
              <a:chExt cx="4265243" cy="584776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306757" y="3192661"/>
                <a:ext cx="67197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Invert</a:t>
                </a:r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1214414" y="3223439"/>
                <a:ext cx="3357586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Soft tissue such as blood vessels and nerves that looked dark in the original image will appear with enhanced details.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5" name="그룹 55"/>
            <p:cNvGrpSpPr/>
            <p:nvPr/>
          </p:nvGrpSpPr>
          <p:grpSpPr>
            <a:xfrm>
              <a:off x="306757" y="4311887"/>
              <a:ext cx="4265243" cy="430888"/>
              <a:chOff x="306757" y="3192661"/>
              <a:chExt cx="4265243" cy="430888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306757" y="3192661"/>
                <a:ext cx="90120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Sharpen</a:t>
                </a:r>
              </a:p>
            </p:txBody>
          </p:sp>
          <p:sp>
            <p:nvSpPr>
              <p:cNvPr id="23" name="직사각형 22"/>
              <p:cNvSpPr/>
              <p:nvPr/>
            </p:nvSpPr>
            <p:spPr>
              <a:xfrm>
                <a:off x="1214414" y="3223439"/>
                <a:ext cx="3357586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Increase the contrast of the pixels to enhance the clarity of the image.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6" name="그룹 55"/>
            <p:cNvGrpSpPr/>
            <p:nvPr/>
          </p:nvGrpSpPr>
          <p:grpSpPr>
            <a:xfrm>
              <a:off x="306757" y="4799738"/>
              <a:ext cx="4265243" cy="307777"/>
              <a:chOff x="306757" y="3192661"/>
              <a:chExt cx="4265243" cy="307777"/>
            </a:xfrm>
          </p:grpSpPr>
          <p:sp>
            <p:nvSpPr>
              <p:cNvPr id="25" name="TextBox 24"/>
              <p:cNvSpPr txBox="1"/>
              <p:nvPr/>
            </p:nvSpPr>
            <p:spPr>
              <a:xfrm>
                <a:off x="306757" y="3192661"/>
                <a:ext cx="137890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Sharpen More</a:t>
                </a:r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1714480" y="3223439"/>
                <a:ext cx="2857520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b="1" dirty="0" smtClean="0">
                    <a:latin typeface="Arial" pitchFamily="34" charset="0"/>
                    <a:cs typeface="Arial" pitchFamily="34" charset="0"/>
                  </a:rPr>
                  <a:t>Sharpen 2-3 times more than Sharpen</a:t>
                </a:r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en-US" altLang="ko-KR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7" name="그룹 55"/>
            <p:cNvGrpSpPr/>
            <p:nvPr/>
          </p:nvGrpSpPr>
          <p:grpSpPr>
            <a:xfrm>
              <a:off x="306757" y="5287589"/>
              <a:ext cx="4265243" cy="584776"/>
              <a:chOff x="306757" y="3192661"/>
              <a:chExt cx="4265243" cy="584776"/>
            </a:xfrm>
          </p:grpSpPr>
          <p:sp>
            <p:nvSpPr>
              <p:cNvPr id="28" name="TextBox 27"/>
              <p:cNvSpPr txBox="1"/>
              <p:nvPr/>
            </p:nvSpPr>
            <p:spPr>
              <a:xfrm>
                <a:off x="306757" y="3192661"/>
                <a:ext cx="80021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Median</a:t>
                </a:r>
              </a:p>
            </p:txBody>
          </p:sp>
          <p:sp>
            <p:nvSpPr>
              <p:cNvPr id="29" name="직사각형 28"/>
              <p:cNvSpPr/>
              <p:nvPr/>
            </p:nvSpPr>
            <p:spPr>
              <a:xfrm>
                <a:off x="1214414" y="3223439"/>
                <a:ext cx="3357586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Eliminate noise in the image. It filters each pixel data in a way that each pixel takes the median of its surrounding pixels.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8" name="그룹 55"/>
            <p:cNvGrpSpPr/>
            <p:nvPr/>
          </p:nvGrpSpPr>
          <p:grpSpPr>
            <a:xfrm>
              <a:off x="306757" y="5929330"/>
              <a:ext cx="4265243" cy="307777"/>
              <a:chOff x="306757" y="3192661"/>
              <a:chExt cx="4265243" cy="307777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306757" y="3192661"/>
                <a:ext cx="11112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Gray Scale</a:t>
                </a:r>
              </a:p>
            </p:txBody>
          </p:sp>
          <p:sp>
            <p:nvSpPr>
              <p:cNvPr id="32" name="직사각형 31"/>
              <p:cNvSpPr/>
              <p:nvPr/>
            </p:nvSpPr>
            <p:spPr>
              <a:xfrm>
                <a:off x="1341607" y="3223439"/>
                <a:ext cx="3230393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Control brightness in step levels, from white to black.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3" name="그룹 52"/>
          <p:cNvGrpSpPr/>
          <p:nvPr/>
        </p:nvGrpSpPr>
        <p:grpSpPr>
          <a:xfrm>
            <a:off x="4572000" y="1785926"/>
            <a:ext cx="4786346" cy="4574292"/>
            <a:chOff x="4572000" y="1785926"/>
            <a:chExt cx="4786346" cy="4574292"/>
          </a:xfrm>
        </p:grpSpPr>
        <p:grpSp>
          <p:nvGrpSpPr>
            <p:cNvPr id="9" name="그룹 55"/>
            <p:cNvGrpSpPr/>
            <p:nvPr/>
          </p:nvGrpSpPr>
          <p:grpSpPr>
            <a:xfrm>
              <a:off x="4572000" y="1785926"/>
              <a:ext cx="4429156" cy="584776"/>
              <a:chOff x="306757" y="3192661"/>
              <a:chExt cx="4429156" cy="584776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306757" y="3192661"/>
                <a:ext cx="92044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Coloring</a:t>
                </a:r>
              </a:p>
            </p:txBody>
          </p:sp>
          <p:sp>
            <p:nvSpPr>
              <p:cNvPr id="35" name="직사각형 34"/>
              <p:cNvSpPr/>
              <p:nvPr/>
            </p:nvSpPr>
            <p:spPr>
              <a:xfrm>
                <a:off x="1214414" y="3223439"/>
                <a:ext cx="3521499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Convert the black and white image into a colored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one. Red signifies high density and blue signifies low 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density.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0" name="그룹 55"/>
            <p:cNvGrpSpPr/>
            <p:nvPr/>
          </p:nvGrpSpPr>
          <p:grpSpPr>
            <a:xfrm>
              <a:off x="4572000" y="2531729"/>
              <a:ext cx="4429156" cy="430888"/>
              <a:chOff x="306757" y="3192661"/>
              <a:chExt cx="4429156" cy="430888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306757" y="3192661"/>
                <a:ext cx="109998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Film Effect</a:t>
                </a:r>
              </a:p>
            </p:txBody>
          </p:sp>
          <p:sp>
            <p:nvSpPr>
              <p:cNvPr id="40" name="직사각형 39"/>
              <p:cNvSpPr/>
              <p:nvPr/>
            </p:nvSpPr>
            <p:spPr>
              <a:xfrm>
                <a:off x="1357290" y="3223439"/>
                <a:ext cx="3378623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Modify the image, so that it will have the effects of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the texture of developed film.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1" name="그룹 55"/>
            <p:cNvGrpSpPr/>
            <p:nvPr/>
          </p:nvGrpSpPr>
          <p:grpSpPr>
            <a:xfrm>
              <a:off x="4572000" y="3123644"/>
              <a:ext cx="4429156" cy="307777"/>
              <a:chOff x="306757" y="3192661"/>
              <a:chExt cx="4429156" cy="307777"/>
            </a:xfrm>
          </p:grpSpPr>
          <p:sp>
            <p:nvSpPr>
              <p:cNvPr id="44" name="TextBox 43"/>
              <p:cNvSpPr txBox="1"/>
              <p:nvPr/>
            </p:nvSpPr>
            <p:spPr>
              <a:xfrm>
                <a:off x="306757" y="3192661"/>
                <a:ext cx="90922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Rotation</a:t>
                </a:r>
              </a:p>
            </p:txBody>
          </p:sp>
          <p:sp>
            <p:nvSpPr>
              <p:cNvPr id="47" name="직사각형 46"/>
              <p:cNvSpPr/>
              <p:nvPr/>
            </p:nvSpPr>
            <p:spPr>
              <a:xfrm>
                <a:off x="1214414" y="3223439"/>
                <a:ext cx="3521499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Rotate the image in four different angles.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" name="그룹 55"/>
            <p:cNvGrpSpPr/>
            <p:nvPr/>
          </p:nvGrpSpPr>
          <p:grpSpPr>
            <a:xfrm>
              <a:off x="4572000" y="3715559"/>
              <a:ext cx="4786346" cy="523220"/>
              <a:chOff x="306757" y="3192661"/>
              <a:chExt cx="4786346" cy="523220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306757" y="3192661"/>
                <a:ext cx="14077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Local</a:t>
                </a:r>
              </a:p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Enhancement</a:t>
                </a:r>
              </a:p>
            </p:txBody>
          </p:sp>
          <p:sp>
            <p:nvSpPr>
              <p:cNvPr id="52" name="직사각형 51"/>
              <p:cNvSpPr/>
              <p:nvPr/>
            </p:nvSpPr>
            <p:spPr>
              <a:xfrm>
                <a:off x="1571604" y="3223439"/>
                <a:ext cx="352149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Highlight a specific area of an image and make it </a:t>
                </a:r>
              </a:p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easier to view.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" name="그룹 55"/>
            <p:cNvGrpSpPr/>
            <p:nvPr/>
          </p:nvGrpSpPr>
          <p:grpSpPr>
            <a:xfrm>
              <a:off x="4572000" y="4399806"/>
              <a:ext cx="4529515" cy="307777"/>
              <a:chOff x="306757" y="3192661"/>
              <a:chExt cx="4529515" cy="307777"/>
            </a:xfrm>
          </p:grpSpPr>
          <p:sp>
            <p:nvSpPr>
              <p:cNvPr id="54" name="TextBox 53"/>
              <p:cNvSpPr txBox="1"/>
              <p:nvPr/>
            </p:nvSpPr>
            <p:spPr>
              <a:xfrm>
                <a:off x="306757" y="3192661"/>
                <a:ext cx="123783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Zoom In/Out</a:t>
                </a:r>
              </a:p>
            </p:txBody>
          </p:sp>
          <p:sp>
            <p:nvSpPr>
              <p:cNvPr id="55" name="직사각형 54"/>
              <p:cNvSpPr/>
              <p:nvPr/>
            </p:nvSpPr>
            <p:spPr>
              <a:xfrm>
                <a:off x="1457649" y="3223439"/>
                <a:ext cx="3378623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Zoom in or out on an image.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6" name="그룹 55"/>
            <p:cNvGrpSpPr/>
            <p:nvPr/>
          </p:nvGrpSpPr>
          <p:grpSpPr>
            <a:xfrm>
              <a:off x="4572000" y="4868610"/>
              <a:ext cx="4164441" cy="307777"/>
              <a:chOff x="306757" y="3192661"/>
              <a:chExt cx="4164441" cy="307777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306757" y="3192661"/>
                <a:ext cx="64152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Move</a:t>
                </a:r>
              </a:p>
            </p:txBody>
          </p:sp>
          <p:sp>
            <p:nvSpPr>
              <p:cNvPr id="58" name="직사각형 57"/>
              <p:cNvSpPr/>
              <p:nvPr/>
            </p:nvSpPr>
            <p:spPr>
              <a:xfrm>
                <a:off x="949699" y="3223439"/>
                <a:ext cx="3521499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Move the entire image.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7" name="그룹 55"/>
            <p:cNvGrpSpPr/>
            <p:nvPr/>
          </p:nvGrpSpPr>
          <p:grpSpPr>
            <a:xfrm>
              <a:off x="4572000" y="5337414"/>
              <a:ext cx="4429156" cy="307777"/>
              <a:chOff x="306757" y="3192661"/>
              <a:chExt cx="4429156" cy="307777"/>
            </a:xfrm>
          </p:grpSpPr>
          <p:sp>
            <p:nvSpPr>
              <p:cNvPr id="60" name="TextBox 59"/>
              <p:cNvSpPr txBox="1"/>
              <p:nvPr/>
            </p:nvSpPr>
            <p:spPr>
              <a:xfrm>
                <a:off x="306757" y="3192661"/>
                <a:ext cx="92204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Property</a:t>
                </a: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1214414" y="3223439"/>
                <a:ext cx="3521499" cy="24622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Rotate the image and modify the tooth number.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8" name="그룹 55"/>
            <p:cNvGrpSpPr/>
            <p:nvPr/>
          </p:nvGrpSpPr>
          <p:grpSpPr>
            <a:xfrm>
              <a:off x="4572000" y="5929330"/>
              <a:ext cx="4429156" cy="430888"/>
              <a:chOff x="306757" y="3192661"/>
              <a:chExt cx="4429156" cy="430888"/>
            </a:xfrm>
          </p:grpSpPr>
          <p:sp>
            <p:nvSpPr>
              <p:cNvPr id="63" name="TextBox 62"/>
              <p:cNvSpPr txBox="1"/>
              <p:nvPr/>
            </p:nvSpPr>
            <p:spPr>
              <a:xfrm>
                <a:off x="306757" y="3192661"/>
                <a:ext cx="7409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400" b="1" dirty="0" smtClean="0">
                    <a:solidFill>
                      <a:schemeClr val="accent2">
                        <a:lumMod val="7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Adjust</a:t>
                </a: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214414" y="3223439"/>
                <a:ext cx="352149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ko-KR" sz="1000" dirty="0" smtClean="0">
                    <a:latin typeface="Arial" pitchFamily="34" charset="0"/>
                    <a:cs typeface="Arial" pitchFamily="34" charset="0"/>
                  </a:rPr>
                  <a:t>Adjust the brightness, contrast, and gamma values for an image.</a:t>
                </a:r>
                <a:endParaRPr lang="en-US" altLang="ko-KR" sz="10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500"/>
                            </p:stCondLst>
                            <p:childTnLst>
                              <p:par>
                                <p:cTn id="3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94" name="그림 93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95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sp>
        <p:nvSpPr>
          <p:cNvPr id="5" name="TextBox 4"/>
          <p:cNvSpPr txBox="1"/>
          <p:nvPr/>
        </p:nvSpPr>
        <p:spPr>
          <a:xfrm>
            <a:off x="357158" y="214290"/>
            <a:ext cx="2214578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 - Invert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81090" y="2714620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 l="15136" r="60065" b="91185"/>
          <a:stretch>
            <a:fillRect/>
          </a:stretch>
        </p:blipFill>
        <p:spPr bwMode="auto">
          <a:xfrm>
            <a:off x="231775" y="769646"/>
            <a:ext cx="4268788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그림 8" descr="Manu Imag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0825" y="981057"/>
            <a:ext cx="1405361" cy="270000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 bwMode="auto">
          <a:xfrm>
            <a:off x="254077" y="1142984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65"/>
          <p:cNvGrpSpPr/>
          <p:nvPr/>
        </p:nvGrpSpPr>
        <p:grpSpPr>
          <a:xfrm>
            <a:off x="908025" y="1214422"/>
            <a:ext cx="1292815" cy="558536"/>
            <a:chOff x="6357950" y="3143248"/>
            <a:chExt cx="1485568" cy="639748"/>
          </a:xfrm>
        </p:grpSpPr>
        <p:grpSp>
          <p:nvGrpSpPr>
            <p:cNvPr id="4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6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7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81090" y="2714620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0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21" name="줄무늬가 있는 오른쪽 화살표 20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500"/>
                            </p:stCondLst>
                            <p:childTnLst>
                              <p:par>
                                <p:cTn id="4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5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3" name="그림 2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4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sp>
        <p:nvSpPr>
          <p:cNvPr id="5" name="TextBox 4"/>
          <p:cNvSpPr txBox="1"/>
          <p:nvPr/>
        </p:nvSpPr>
        <p:spPr>
          <a:xfrm>
            <a:off x="357158" y="214290"/>
            <a:ext cx="2571768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 - Sharpen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 l="15136" r="60600" b="91185"/>
          <a:stretch>
            <a:fillRect/>
          </a:stretch>
        </p:blipFill>
        <p:spPr bwMode="auto">
          <a:xfrm>
            <a:off x="395288" y="769646"/>
            <a:ext cx="4176712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그림 8" descr="Manu Image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4338" y="981057"/>
            <a:ext cx="1405361" cy="270000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 bwMode="auto">
          <a:xfrm>
            <a:off x="417590" y="1336813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65"/>
          <p:cNvGrpSpPr/>
          <p:nvPr/>
        </p:nvGrpSpPr>
        <p:grpSpPr>
          <a:xfrm>
            <a:off x="1071538" y="1408251"/>
            <a:ext cx="1292815" cy="558536"/>
            <a:chOff x="6357950" y="3143248"/>
            <a:chExt cx="1485568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3214686"/>
            <a:ext cx="91322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그룹 65"/>
          <p:cNvGrpSpPr/>
          <p:nvPr/>
        </p:nvGrpSpPr>
        <p:grpSpPr>
          <a:xfrm>
            <a:off x="4857752" y="4429132"/>
            <a:ext cx="1292815" cy="558536"/>
            <a:chOff x="6357950" y="3143248"/>
            <a:chExt cx="1485568" cy="639748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7" name="타원 3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5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sp>
        <p:nvSpPr>
          <p:cNvPr id="40" name="직사각형 39"/>
          <p:cNvSpPr/>
          <p:nvPr/>
        </p:nvSpPr>
        <p:spPr bwMode="auto">
          <a:xfrm>
            <a:off x="4572000" y="4357694"/>
            <a:ext cx="900000" cy="108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65"/>
          <p:cNvGrpSpPr/>
          <p:nvPr/>
        </p:nvGrpSpPr>
        <p:grpSpPr>
          <a:xfrm>
            <a:off x="4714876" y="3214686"/>
            <a:ext cx="1261130" cy="600907"/>
            <a:chOff x="6357950" y="3143248"/>
            <a:chExt cx="1449161" cy="688280"/>
          </a:xfrm>
        </p:grpSpPr>
        <p:grpSp>
          <p:nvGrpSpPr>
            <p:cNvPr id="25" name="그룹 33"/>
            <p:cNvGrpSpPr/>
            <p:nvPr/>
          </p:nvGrpSpPr>
          <p:grpSpPr>
            <a:xfrm>
              <a:off x="6357950" y="3143248"/>
              <a:ext cx="1449161" cy="688280"/>
              <a:chOff x="2428860" y="2428868"/>
              <a:chExt cx="1449161" cy="688280"/>
            </a:xfrm>
          </p:grpSpPr>
          <p:grpSp>
            <p:nvGrpSpPr>
              <p:cNvPr id="27" name="그룹 67"/>
              <p:cNvGrpSpPr/>
              <p:nvPr/>
            </p:nvGrpSpPr>
            <p:grpSpPr>
              <a:xfrm>
                <a:off x="2428860" y="2428868"/>
                <a:ext cx="656715" cy="639748"/>
                <a:chOff x="4356597" y="3448242"/>
                <a:chExt cx="656715" cy="639748"/>
              </a:xfrm>
            </p:grpSpPr>
            <p:grpSp>
              <p:nvGrpSpPr>
                <p:cNvPr id="31" name="그룹 50"/>
                <p:cNvGrpSpPr/>
                <p:nvPr/>
              </p:nvGrpSpPr>
              <p:grpSpPr>
                <a:xfrm>
                  <a:off x="4356597" y="3448242"/>
                  <a:ext cx="656715" cy="639748"/>
                  <a:chOff x="5429256" y="3214686"/>
                  <a:chExt cx="656715" cy="639748"/>
                </a:xfrm>
              </p:grpSpPr>
              <p:pic>
                <p:nvPicPr>
                  <p:cNvPr id="2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7" cstate="screen"/>
                  <a:srcRect/>
                  <a:stretch>
                    <a:fillRect/>
                  </a:stretch>
                </p:blipFill>
                <p:spPr bwMode="auto">
                  <a:xfrm flipH="1">
                    <a:off x="5483728" y="3286124"/>
                    <a:ext cx="602243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8" name="타원 2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6" name="TextBox 40"/>
              <p:cNvSpPr txBox="1"/>
              <p:nvPr/>
            </p:nvSpPr>
            <p:spPr>
              <a:xfrm>
                <a:off x="2862043" y="2799873"/>
                <a:ext cx="1015978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R-Click!!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2048" name="그룹 67"/>
          <p:cNvGrpSpPr/>
          <p:nvPr/>
        </p:nvGrpSpPr>
        <p:grpSpPr>
          <a:xfrm>
            <a:off x="5492852" y="780218"/>
            <a:ext cx="1579478" cy="3434600"/>
            <a:chOff x="5492852" y="780218"/>
            <a:chExt cx="1579478" cy="3434600"/>
          </a:xfrm>
        </p:grpSpPr>
        <p:grpSp>
          <p:nvGrpSpPr>
            <p:cNvPr id="2049" name="그룹 61"/>
            <p:cNvGrpSpPr/>
            <p:nvPr/>
          </p:nvGrpSpPr>
          <p:grpSpPr>
            <a:xfrm>
              <a:off x="5492852" y="780218"/>
              <a:ext cx="1579478" cy="3434600"/>
              <a:chOff x="5492852" y="780218"/>
              <a:chExt cx="1579478" cy="3434600"/>
            </a:xfrm>
          </p:grpSpPr>
          <p:grpSp>
            <p:nvGrpSpPr>
              <p:cNvPr id="2051" name="그룹 53"/>
              <p:cNvGrpSpPr/>
              <p:nvPr/>
            </p:nvGrpSpPr>
            <p:grpSpPr>
              <a:xfrm>
                <a:off x="5492852" y="780218"/>
                <a:ext cx="1440000" cy="1440000"/>
                <a:chOff x="5492852" y="780218"/>
                <a:chExt cx="1440000" cy="1440000"/>
              </a:xfrm>
            </p:grpSpPr>
            <p:pic>
              <p:nvPicPr>
                <p:cNvPr id="41" name="Picture 2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 l="64183" t="35112" r="19074" b="35122"/>
                <a:stretch>
                  <a:fillRect/>
                </a:stretch>
              </p:blipFill>
              <p:spPr bwMode="auto">
                <a:xfrm>
                  <a:off x="5492852" y="780218"/>
                  <a:ext cx="1440000" cy="1440000"/>
                </a:xfrm>
                <a:prstGeom prst="ellipse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43" name="타원 42"/>
                <p:cNvSpPr/>
                <p:nvPr/>
              </p:nvSpPr>
              <p:spPr bwMode="auto">
                <a:xfrm>
                  <a:off x="5492852" y="780218"/>
                  <a:ext cx="1440000" cy="1440000"/>
                </a:xfrm>
                <a:prstGeom prst="ellipse">
                  <a:avLst/>
                </a:prstGeom>
                <a:noFill/>
                <a:ln w="19050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cxnSp>
            <p:nvCxnSpPr>
              <p:cNvPr id="57" name="직선 연결선 56"/>
              <p:cNvCxnSpPr>
                <a:stCxn id="41" idx="4"/>
              </p:cNvCxnSpPr>
              <p:nvPr/>
            </p:nvCxnSpPr>
            <p:spPr>
              <a:xfrm rot="16200000" flipH="1">
                <a:off x="5645291" y="2787779"/>
                <a:ext cx="1994600" cy="859478"/>
              </a:xfrm>
              <a:prstGeom prst="line">
                <a:avLst/>
              </a:prstGeom>
              <a:ln w="19050">
                <a:solidFill>
                  <a:schemeClr val="accent2">
                    <a:lumMod val="75000"/>
                  </a:schemeClr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/>
            <p:cNvSpPr txBox="1"/>
            <p:nvPr/>
          </p:nvSpPr>
          <p:spPr>
            <a:xfrm>
              <a:off x="5891337" y="790326"/>
              <a:ext cx="62549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Normal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052" name="그룹 68"/>
          <p:cNvGrpSpPr/>
          <p:nvPr/>
        </p:nvGrpSpPr>
        <p:grpSpPr>
          <a:xfrm>
            <a:off x="7072330" y="780218"/>
            <a:ext cx="1440000" cy="3428936"/>
            <a:chOff x="7072330" y="780218"/>
            <a:chExt cx="1440000" cy="3428936"/>
          </a:xfrm>
        </p:grpSpPr>
        <p:grpSp>
          <p:nvGrpSpPr>
            <p:cNvPr id="2053" name="그룹 64"/>
            <p:cNvGrpSpPr/>
            <p:nvPr/>
          </p:nvGrpSpPr>
          <p:grpSpPr>
            <a:xfrm>
              <a:off x="7072330" y="780218"/>
              <a:ext cx="1440000" cy="3428936"/>
              <a:chOff x="7072330" y="780218"/>
              <a:chExt cx="1440000" cy="3428936"/>
            </a:xfrm>
          </p:grpSpPr>
          <p:grpSp>
            <p:nvGrpSpPr>
              <p:cNvPr id="2054" name="그룹 54"/>
              <p:cNvGrpSpPr/>
              <p:nvPr/>
            </p:nvGrpSpPr>
            <p:grpSpPr>
              <a:xfrm>
                <a:off x="7072330" y="780218"/>
                <a:ext cx="1440000" cy="1445576"/>
                <a:chOff x="7072330" y="780218"/>
                <a:chExt cx="1440000" cy="1445576"/>
              </a:xfrm>
            </p:grpSpPr>
            <p:pic>
              <p:nvPicPr>
                <p:cNvPr id="42" name="Picture 2"/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l="62787" t="35112" r="20470" b="35122"/>
                <a:stretch>
                  <a:fillRect/>
                </a:stretch>
              </p:blipFill>
              <p:spPr bwMode="auto">
                <a:xfrm>
                  <a:off x="7072330" y="785794"/>
                  <a:ext cx="1440000" cy="1440000"/>
                </a:xfrm>
                <a:prstGeom prst="ellipse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44" name="타원 43"/>
                <p:cNvSpPr/>
                <p:nvPr/>
              </p:nvSpPr>
              <p:spPr bwMode="auto">
                <a:xfrm>
                  <a:off x="7072330" y="780218"/>
                  <a:ext cx="1440000" cy="1440000"/>
                </a:xfrm>
                <a:prstGeom prst="ellipse">
                  <a:avLst/>
                </a:prstGeom>
                <a:noFill/>
                <a:ln w="19050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cxnSp>
            <p:nvCxnSpPr>
              <p:cNvPr id="63" name="직선 연결선 62"/>
              <p:cNvCxnSpPr>
                <a:stCxn id="44" idx="4"/>
              </p:cNvCxnSpPr>
              <p:nvPr/>
            </p:nvCxnSpPr>
            <p:spPr>
              <a:xfrm rot="5400000">
                <a:off x="6438973" y="2855797"/>
                <a:ext cx="1988936" cy="717778"/>
              </a:xfrm>
              <a:prstGeom prst="line">
                <a:avLst/>
              </a:prstGeom>
              <a:ln w="19050">
                <a:solidFill>
                  <a:schemeClr val="accent2">
                    <a:lumMod val="75000"/>
                  </a:schemeClr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7" name="TextBox 66"/>
            <p:cNvSpPr txBox="1"/>
            <p:nvPr/>
          </p:nvSpPr>
          <p:spPr>
            <a:xfrm>
              <a:off x="7456354" y="790326"/>
              <a:ext cx="6960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Sharpen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5" name="줄무늬가 있는 오른쪽 화살표 5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35" presetClass="emph" presetSubtype="0" repeatCount="indefinite" fill="hold" nodeType="afterEffect">
                                  <p:stCondLst>
                                    <p:cond delay="3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9500"/>
                            </p:stCondLst>
                            <p:childTnLst>
                              <p:par>
                                <p:cTn id="4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000"/>
                            </p:stCondLst>
                            <p:childTnLst>
                              <p:par>
                                <p:cTn id="9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0" grpId="0" animBg="1"/>
      <p:bldP spid="4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3" name="그림 2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4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7158" y="214290"/>
            <a:ext cx="3143272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 – Sharpen More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 l="15136" r="60600" b="91185"/>
          <a:stretch>
            <a:fillRect/>
          </a:stretch>
        </p:blipFill>
        <p:spPr bwMode="auto">
          <a:xfrm>
            <a:off x="395288" y="769646"/>
            <a:ext cx="4176712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그림 8" descr="Manu Imag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4338" y="981057"/>
            <a:ext cx="1405361" cy="270000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 bwMode="auto">
          <a:xfrm>
            <a:off x="417590" y="1522476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65"/>
          <p:cNvGrpSpPr/>
          <p:nvPr/>
        </p:nvGrpSpPr>
        <p:grpSpPr>
          <a:xfrm>
            <a:off x="1071538" y="1593914"/>
            <a:ext cx="1292815" cy="558536"/>
            <a:chOff x="6357950" y="3143248"/>
            <a:chExt cx="1485568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3214686"/>
            <a:ext cx="91322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그룹 65"/>
          <p:cNvGrpSpPr/>
          <p:nvPr/>
        </p:nvGrpSpPr>
        <p:grpSpPr>
          <a:xfrm>
            <a:off x="4857752" y="4429132"/>
            <a:ext cx="1292815" cy="558536"/>
            <a:chOff x="6357950" y="3143248"/>
            <a:chExt cx="1485568" cy="639748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7" name="타원 3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5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sp>
        <p:nvSpPr>
          <p:cNvPr id="40" name="직사각형 39"/>
          <p:cNvSpPr/>
          <p:nvPr/>
        </p:nvSpPr>
        <p:spPr bwMode="auto">
          <a:xfrm>
            <a:off x="4572000" y="4357694"/>
            <a:ext cx="900000" cy="108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65"/>
          <p:cNvGrpSpPr/>
          <p:nvPr/>
        </p:nvGrpSpPr>
        <p:grpSpPr>
          <a:xfrm>
            <a:off x="4714876" y="3214686"/>
            <a:ext cx="1261130" cy="600907"/>
            <a:chOff x="6357950" y="3143248"/>
            <a:chExt cx="1449161" cy="688280"/>
          </a:xfrm>
        </p:grpSpPr>
        <p:grpSp>
          <p:nvGrpSpPr>
            <p:cNvPr id="25" name="그룹 33"/>
            <p:cNvGrpSpPr/>
            <p:nvPr/>
          </p:nvGrpSpPr>
          <p:grpSpPr>
            <a:xfrm>
              <a:off x="6357950" y="3143248"/>
              <a:ext cx="1449161" cy="688280"/>
              <a:chOff x="2428860" y="2428868"/>
              <a:chExt cx="1449161" cy="688280"/>
            </a:xfrm>
          </p:grpSpPr>
          <p:grpSp>
            <p:nvGrpSpPr>
              <p:cNvPr id="27" name="그룹 67"/>
              <p:cNvGrpSpPr/>
              <p:nvPr/>
            </p:nvGrpSpPr>
            <p:grpSpPr>
              <a:xfrm>
                <a:off x="2428860" y="2428868"/>
                <a:ext cx="656715" cy="639748"/>
                <a:chOff x="4356597" y="3448242"/>
                <a:chExt cx="656715" cy="639748"/>
              </a:xfrm>
            </p:grpSpPr>
            <p:grpSp>
              <p:nvGrpSpPr>
                <p:cNvPr id="31" name="그룹 50"/>
                <p:cNvGrpSpPr/>
                <p:nvPr/>
              </p:nvGrpSpPr>
              <p:grpSpPr>
                <a:xfrm>
                  <a:off x="4356597" y="3448242"/>
                  <a:ext cx="656715" cy="639748"/>
                  <a:chOff x="5429256" y="3214686"/>
                  <a:chExt cx="656715" cy="639748"/>
                </a:xfrm>
              </p:grpSpPr>
              <p:pic>
                <p:nvPicPr>
                  <p:cNvPr id="2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 flipH="1">
                    <a:off x="5483728" y="3286124"/>
                    <a:ext cx="602243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8" name="타원 2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6" name="TextBox 40"/>
              <p:cNvSpPr txBox="1"/>
              <p:nvPr/>
            </p:nvSpPr>
            <p:spPr>
              <a:xfrm>
                <a:off x="2862043" y="2799873"/>
                <a:ext cx="1015978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R-Click!!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32" name="그룹 67"/>
          <p:cNvGrpSpPr/>
          <p:nvPr/>
        </p:nvGrpSpPr>
        <p:grpSpPr>
          <a:xfrm>
            <a:off x="5492852" y="780218"/>
            <a:ext cx="1579478" cy="3434600"/>
            <a:chOff x="5492852" y="780218"/>
            <a:chExt cx="1579478" cy="3434600"/>
          </a:xfrm>
        </p:grpSpPr>
        <p:grpSp>
          <p:nvGrpSpPr>
            <p:cNvPr id="34" name="그룹 61"/>
            <p:cNvGrpSpPr/>
            <p:nvPr/>
          </p:nvGrpSpPr>
          <p:grpSpPr>
            <a:xfrm>
              <a:off x="5492852" y="780218"/>
              <a:ext cx="1579478" cy="3434600"/>
              <a:chOff x="5492852" y="780218"/>
              <a:chExt cx="1579478" cy="3434600"/>
            </a:xfrm>
          </p:grpSpPr>
          <p:grpSp>
            <p:nvGrpSpPr>
              <p:cNvPr id="36" name="그룹 53"/>
              <p:cNvGrpSpPr/>
              <p:nvPr/>
            </p:nvGrpSpPr>
            <p:grpSpPr>
              <a:xfrm>
                <a:off x="5492852" y="780218"/>
                <a:ext cx="1440000" cy="1440000"/>
                <a:chOff x="5492852" y="780218"/>
                <a:chExt cx="1440000" cy="1440000"/>
              </a:xfrm>
            </p:grpSpPr>
            <p:pic>
              <p:nvPicPr>
                <p:cNvPr id="41" name="Picture 2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 l="64183" t="35112" r="19074" b="35122"/>
                <a:stretch>
                  <a:fillRect/>
                </a:stretch>
              </p:blipFill>
              <p:spPr bwMode="auto">
                <a:xfrm>
                  <a:off x="5492852" y="780218"/>
                  <a:ext cx="1440000" cy="1440000"/>
                </a:xfrm>
                <a:prstGeom prst="ellipse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43" name="타원 42"/>
                <p:cNvSpPr/>
                <p:nvPr/>
              </p:nvSpPr>
              <p:spPr bwMode="auto">
                <a:xfrm>
                  <a:off x="5492852" y="780218"/>
                  <a:ext cx="1440000" cy="1440000"/>
                </a:xfrm>
                <a:prstGeom prst="ellipse">
                  <a:avLst/>
                </a:prstGeom>
                <a:noFill/>
                <a:ln w="19050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cxnSp>
            <p:nvCxnSpPr>
              <p:cNvPr id="57" name="직선 연결선 56"/>
              <p:cNvCxnSpPr>
                <a:stCxn id="41" idx="4"/>
              </p:cNvCxnSpPr>
              <p:nvPr/>
            </p:nvCxnSpPr>
            <p:spPr>
              <a:xfrm rot="16200000" flipH="1">
                <a:off x="5645291" y="2787779"/>
                <a:ext cx="1994600" cy="859478"/>
              </a:xfrm>
              <a:prstGeom prst="line">
                <a:avLst/>
              </a:prstGeom>
              <a:ln w="19050">
                <a:solidFill>
                  <a:schemeClr val="accent2">
                    <a:lumMod val="75000"/>
                  </a:schemeClr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/>
            <p:cNvSpPr txBox="1"/>
            <p:nvPr/>
          </p:nvSpPr>
          <p:spPr>
            <a:xfrm>
              <a:off x="5891337" y="790326"/>
              <a:ext cx="62549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Normal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그룹 55"/>
          <p:cNvGrpSpPr/>
          <p:nvPr/>
        </p:nvGrpSpPr>
        <p:grpSpPr>
          <a:xfrm>
            <a:off x="7072330" y="780218"/>
            <a:ext cx="1440000" cy="3428936"/>
            <a:chOff x="7072330" y="780218"/>
            <a:chExt cx="1440000" cy="3428936"/>
          </a:xfrm>
        </p:grpSpPr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12" cstate="print"/>
            <a:srcRect l="63654" t="36835" r="20964" b="35819"/>
            <a:stretch>
              <a:fillRect/>
            </a:stretch>
          </p:blipFill>
          <p:spPr bwMode="auto">
            <a:xfrm>
              <a:off x="7072330" y="785794"/>
              <a:ext cx="1428760" cy="1428760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5" name="그룹 68"/>
            <p:cNvGrpSpPr/>
            <p:nvPr/>
          </p:nvGrpSpPr>
          <p:grpSpPr>
            <a:xfrm>
              <a:off x="7072330" y="780218"/>
              <a:ext cx="1440000" cy="3428936"/>
              <a:chOff x="7072330" y="780218"/>
              <a:chExt cx="1440000" cy="3428936"/>
            </a:xfrm>
          </p:grpSpPr>
          <p:grpSp>
            <p:nvGrpSpPr>
              <p:cNvPr id="46" name="그룹 64"/>
              <p:cNvGrpSpPr/>
              <p:nvPr/>
            </p:nvGrpSpPr>
            <p:grpSpPr>
              <a:xfrm>
                <a:off x="7072330" y="780218"/>
                <a:ext cx="1440000" cy="3428936"/>
                <a:chOff x="7072330" y="780218"/>
                <a:chExt cx="1440000" cy="3428936"/>
              </a:xfrm>
            </p:grpSpPr>
            <p:sp>
              <p:nvSpPr>
                <p:cNvPr id="44" name="타원 43"/>
                <p:cNvSpPr/>
                <p:nvPr/>
              </p:nvSpPr>
              <p:spPr bwMode="auto">
                <a:xfrm>
                  <a:off x="7072330" y="780218"/>
                  <a:ext cx="1440000" cy="1440000"/>
                </a:xfrm>
                <a:prstGeom prst="ellipse">
                  <a:avLst/>
                </a:prstGeom>
                <a:noFill/>
                <a:ln w="19050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  <p:cxnSp>
              <p:nvCxnSpPr>
                <p:cNvPr id="63" name="직선 연결선 62"/>
                <p:cNvCxnSpPr>
                  <a:stCxn id="44" idx="4"/>
                </p:cNvCxnSpPr>
                <p:nvPr/>
              </p:nvCxnSpPr>
              <p:spPr>
                <a:xfrm rot="5400000">
                  <a:off x="6438973" y="2855797"/>
                  <a:ext cx="1988936" cy="717778"/>
                </a:xfrm>
                <a:prstGeom prst="line">
                  <a:avLst/>
                </a:prstGeom>
                <a:ln w="19050">
                  <a:solidFill>
                    <a:schemeClr val="accent2">
                      <a:lumMod val="75000"/>
                    </a:schemeClr>
                  </a:solidFill>
                  <a:headEnd type="none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7" name="TextBox 66"/>
              <p:cNvSpPr txBox="1"/>
              <p:nvPr/>
            </p:nvSpPr>
            <p:spPr>
              <a:xfrm>
                <a:off x="7456354" y="790326"/>
                <a:ext cx="69602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Sharpen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6" name="줄무늬가 있는 오른쪽 화살표 5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35" presetClass="emph" presetSubtype="0" repeatCount="indefinite" fill="hold" nodeType="afterEffect">
                                  <p:stCondLst>
                                    <p:cond delay="3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00"/>
                            </p:stCondLst>
                            <p:childTnLst>
                              <p:par>
                                <p:cTn id="4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0"/>
                            </p:stCondLst>
                            <p:childTnLst>
                              <p:par>
                                <p:cTn id="9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3" name="그림 2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4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7158" y="214290"/>
            <a:ext cx="3143272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 – Median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 l="15136" r="60600" b="91185"/>
          <a:stretch>
            <a:fillRect/>
          </a:stretch>
        </p:blipFill>
        <p:spPr bwMode="auto">
          <a:xfrm>
            <a:off x="395288" y="769646"/>
            <a:ext cx="4176712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그림 8" descr="Manu Imag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4338" y="981057"/>
            <a:ext cx="1405361" cy="270000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 bwMode="auto">
          <a:xfrm>
            <a:off x="417590" y="1716305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65"/>
          <p:cNvGrpSpPr/>
          <p:nvPr/>
        </p:nvGrpSpPr>
        <p:grpSpPr>
          <a:xfrm>
            <a:off x="1071538" y="1787743"/>
            <a:ext cx="1292815" cy="558536"/>
            <a:chOff x="6357950" y="3143248"/>
            <a:chExt cx="1485568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3214686"/>
            <a:ext cx="91322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그룹 65"/>
          <p:cNvGrpSpPr/>
          <p:nvPr/>
        </p:nvGrpSpPr>
        <p:grpSpPr>
          <a:xfrm>
            <a:off x="4857752" y="4429132"/>
            <a:ext cx="1292815" cy="558536"/>
            <a:chOff x="6357950" y="3143248"/>
            <a:chExt cx="1485568" cy="639748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7" name="타원 3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5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sp>
        <p:nvSpPr>
          <p:cNvPr id="40" name="직사각형 39"/>
          <p:cNvSpPr/>
          <p:nvPr/>
        </p:nvSpPr>
        <p:spPr bwMode="auto">
          <a:xfrm>
            <a:off x="4572000" y="4357694"/>
            <a:ext cx="900000" cy="108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65"/>
          <p:cNvGrpSpPr/>
          <p:nvPr/>
        </p:nvGrpSpPr>
        <p:grpSpPr>
          <a:xfrm>
            <a:off x="4714876" y="3214686"/>
            <a:ext cx="1261130" cy="600907"/>
            <a:chOff x="6357950" y="3143248"/>
            <a:chExt cx="1449161" cy="688280"/>
          </a:xfrm>
        </p:grpSpPr>
        <p:grpSp>
          <p:nvGrpSpPr>
            <p:cNvPr id="25" name="그룹 33"/>
            <p:cNvGrpSpPr/>
            <p:nvPr/>
          </p:nvGrpSpPr>
          <p:grpSpPr>
            <a:xfrm>
              <a:off x="6357950" y="3143248"/>
              <a:ext cx="1449161" cy="688280"/>
              <a:chOff x="2428860" y="2428868"/>
              <a:chExt cx="1449161" cy="688280"/>
            </a:xfrm>
          </p:grpSpPr>
          <p:grpSp>
            <p:nvGrpSpPr>
              <p:cNvPr id="27" name="그룹 67"/>
              <p:cNvGrpSpPr/>
              <p:nvPr/>
            </p:nvGrpSpPr>
            <p:grpSpPr>
              <a:xfrm>
                <a:off x="2428860" y="2428868"/>
                <a:ext cx="656715" cy="639748"/>
                <a:chOff x="4356597" y="3448242"/>
                <a:chExt cx="656715" cy="639748"/>
              </a:xfrm>
            </p:grpSpPr>
            <p:grpSp>
              <p:nvGrpSpPr>
                <p:cNvPr id="31" name="그룹 50"/>
                <p:cNvGrpSpPr/>
                <p:nvPr/>
              </p:nvGrpSpPr>
              <p:grpSpPr>
                <a:xfrm>
                  <a:off x="4356597" y="3448242"/>
                  <a:ext cx="656715" cy="639748"/>
                  <a:chOff x="5429256" y="3214686"/>
                  <a:chExt cx="656715" cy="639748"/>
                </a:xfrm>
              </p:grpSpPr>
              <p:pic>
                <p:nvPicPr>
                  <p:cNvPr id="2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 flipH="1">
                    <a:off x="5483728" y="3286124"/>
                    <a:ext cx="602243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8" name="타원 2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6" name="TextBox 40"/>
              <p:cNvSpPr txBox="1"/>
              <p:nvPr/>
            </p:nvSpPr>
            <p:spPr>
              <a:xfrm>
                <a:off x="2862043" y="2799873"/>
                <a:ext cx="1015978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R-Click!!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32" name="그룹 67"/>
          <p:cNvGrpSpPr/>
          <p:nvPr/>
        </p:nvGrpSpPr>
        <p:grpSpPr>
          <a:xfrm>
            <a:off x="5492852" y="780218"/>
            <a:ext cx="1579478" cy="3434600"/>
            <a:chOff x="5492852" y="780218"/>
            <a:chExt cx="1579478" cy="3434600"/>
          </a:xfrm>
        </p:grpSpPr>
        <p:grpSp>
          <p:nvGrpSpPr>
            <p:cNvPr id="34" name="그룹 61"/>
            <p:cNvGrpSpPr/>
            <p:nvPr/>
          </p:nvGrpSpPr>
          <p:grpSpPr>
            <a:xfrm>
              <a:off x="5492852" y="780218"/>
              <a:ext cx="1579478" cy="3434600"/>
              <a:chOff x="5492852" y="780218"/>
              <a:chExt cx="1579478" cy="3434600"/>
            </a:xfrm>
          </p:grpSpPr>
          <p:grpSp>
            <p:nvGrpSpPr>
              <p:cNvPr id="36" name="그룹 53"/>
              <p:cNvGrpSpPr/>
              <p:nvPr/>
            </p:nvGrpSpPr>
            <p:grpSpPr>
              <a:xfrm>
                <a:off x="5492852" y="780218"/>
                <a:ext cx="1440000" cy="1440000"/>
                <a:chOff x="5492852" y="780218"/>
                <a:chExt cx="1440000" cy="1440000"/>
              </a:xfrm>
            </p:grpSpPr>
            <p:pic>
              <p:nvPicPr>
                <p:cNvPr id="41" name="Picture 2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 l="64183" t="35112" r="19074" b="35122"/>
                <a:stretch>
                  <a:fillRect/>
                </a:stretch>
              </p:blipFill>
              <p:spPr bwMode="auto">
                <a:xfrm>
                  <a:off x="5492852" y="780218"/>
                  <a:ext cx="1440000" cy="1440000"/>
                </a:xfrm>
                <a:prstGeom prst="ellipse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43" name="타원 42"/>
                <p:cNvSpPr/>
                <p:nvPr/>
              </p:nvSpPr>
              <p:spPr bwMode="auto">
                <a:xfrm>
                  <a:off x="5492852" y="780218"/>
                  <a:ext cx="1440000" cy="1440000"/>
                </a:xfrm>
                <a:prstGeom prst="ellipse">
                  <a:avLst/>
                </a:prstGeom>
                <a:noFill/>
                <a:ln w="19050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cxnSp>
            <p:nvCxnSpPr>
              <p:cNvPr id="57" name="직선 연결선 56"/>
              <p:cNvCxnSpPr>
                <a:stCxn id="41" idx="4"/>
              </p:cNvCxnSpPr>
              <p:nvPr/>
            </p:nvCxnSpPr>
            <p:spPr>
              <a:xfrm rot="16200000" flipH="1">
                <a:off x="5645291" y="2787779"/>
                <a:ext cx="1994600" cy="859478"/>
              </a:xfrm>
              <a:prstGeom prst="line">
                <a:avLst/>
              </a:prstGeom>
              <a:ln w="19050">
                <a:solidFill>
                  <a:schemeClr val="accent2">
                    <a:lumMod val="75000"/>
                  </a:schemeClr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/>
            <p:cNvSpPr txBox="1"/>
            <p:nvPr/>
          </p:nvSpPr>
          <p:spPr>
            <a:xfrm>
              <a:off x="5891337" y="790326"/>
              <a:ext cx="62549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Normal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그룹 58"/>
          <p:cNvGrpSpPr/>
          <p:nvPr/>
        </p:nvGrpSpPr>
        <p:grpSpPr>
          <a:xfrm>
            <a:off x="7072330" y="780218"/>
            <a:ext cx="1440000" cy="3428936"/>
            <a:chOff x="7072330" y="780218"/>
            <a:chExt cx="1440000" cy="3428936"/>
          </a:xfrm>
        </p:grpSpPr>
        <p:pic>
          <p:nvPicPr>
            <p:cNvPr id="56" name="Picture 2"/>
            <p:cNvPicPr>
              <a:picLocks noChangeAspect="1" noChangeArrowheads="1"/>
            </p:cNvPicPr>
            <p:nvPr/>
          </p:nvPicPr>
          <p:blipFill>
            <a:blip r:embed="rId12" cstate="print"/>
            <a:srcRect l="63193" t="36689" r="20674" b="34186"/>
            <a:stretch>
              <a:fillRect/>
            </a:stretch>
          </p:blipFill>
          <p:spPr bwMode="auto">
            <a:xfrm>
              <a:off x="7072330" y="785794"/>
              <a:ext cx="1428760" cy="1451062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5" name="그룹 68"/>
            <p:cNvGrpSpPr/>
            <p:nvPr/>
          </p:nvGrpSpPr>
          <p:grpSpPr>
            <a:xfrm>
              <a:off x="7072330" y="780218"/>
              <a:ext cx="1440000" cy="3428936"/>
              <a:chOff x="7072330" y="780218"/>
              <a:chExt cx="1440000" cy="3428936"/>
            </a:xfrm>
          </p:grpSpPr>
          <p:grpSp>
            <p:nvGrpSpPr>
              <p:cNvPr id="46" name="그룹 64"/>
              <p:cNvGrpSpPr/>
              <p:nvPr/>
            </p:nvGrpSpPr>
            <p:grpSpPr>
              <a:xfrm>
                <a:off x="7072330" y="780218"/>
                <a:ext cx="1440000" cy="3428936"/>
                <a:chOff x="7072330" y="780218"/>
                <a:chExt cx="1440000" cy="3428936"/>
              </a:xfrm>
            </p:grpSpPr>
            <p:sp>
              <p:nvSpPr>
                <p:cNvPr id="44" name="타원 43"/>
                <p:cNvSpPr/>
                <p:nvPr/>
              </p:nvSpPr>
              <p:spPr bwMode="auto">
                <a:xfrm>
                  <a:off x="7072330" y="780218"/>
                  <a:ext cx="1440000" cy="1440000"/>
                </a:xfrm>
                <a:prstGeom prst="ellipse">
                  <a:avLst/>
                </a:prstGeom>
                <a:noFill/>
                <a:ln w="19050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  <p:cxnSp>
              <p:nvCxnSpPr>
                <p:cNvPr id="63" name="직선 연결선 62"/>
                <p:cNvCxnSpPr>
                  <a:stCxn id="44" idx="4"/>
                </p:cNvCxnSpPr>
                <p:nvPr/>
              </p:nvCxnSpPr>
              <p:spPr>
                <a:xfrm rot="5400000">
                  <a:off x="6438973" y="2855797"/>
                  <a:ext cx="1988936" cy="717778"/>
                </a:xfrm>
                <a:prstGeom prst="line">
                  <a:avLst/>
                </a:prstGeom>
                <a:ln w="19050">
                  <a:solidFill>
                    <a:schemeClr val="accent2">
                      <a:lumMod val="75000"/>
                    </a:schemeClr>
                  </a:solidFill>
                  <a:headEnd type="none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7" name="TextBox 66"/>
              <p:cNvSpPr txBox="1"/>
              <p:nvPr/>
            </p:nvSpPr>
            <p:spPr>
              <a:xfrm>
                <a:off x="7478656" y="790326"/>
                <a:ext cx="625492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Median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5" name="줄무늬가 있는 오른쪽 화살표 54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5" presetClass="emph" presetSubtype="0" repeatCount="indefinite" fill="hold" nodeType="afterEffect">
                                  <p:stCondLst>
                                    <p:cond delay="3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500"/>
                            </p:stCondLst>
                            <p:childTnLst>
                              <p:par>
                                <p:cTn id="8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5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500"/>
                            </p:stCondLst>
                            <p:childTnLst>
                              <p:par>
                                <p:cTn id="89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/>
          <p:nvPr/>
        </p:nvGrpSpPr>
        <p:grpSpPr>
          <a:xfrm>
            <a:off x="3140099" y="2500306"/>
            <a:ext cx="5578445" cy="3499167"/>
            <a:chOff x="3214678" y="2285992"/>
            <a:chExt cx="5578445" cy="3718202"/>
          </a:xfrm>
        </p:grpSpPr>
        <p:pic>
          <p:nvPicPr>
            <p:cNvPr id="3" name="그림 2" descr="Monitor Frame 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14678" y="2285992"/>
              <a:ext cx="5578445" cy="3588469"/>
            </a:xfrm>
            <a:prstGeom prst="rect">
              <a:avLst/>
            </a:prstGeom>
          </p:spPr>
        </p:pic>
        <p:pic>
          <p:nvPicPr>
            <p:cNvPr id="4" name="Picture 3" descr="D:\02. 업무\2014년\02. 전략과제\13. EM 동영상\작업파일\ci-횐색.png"/>
            <p:cNvPicPr>
              <a:picLocks noChangeAspect="1" noChangeArrowheads="1"/>
            </p:cNvPicPr>
            <p:nvPr/>
          </p:nvPicPr>
          <p:blipFill>
            <a:blip r:embed="rId3" cstate="screen"/>
            <a:srcRect/>
            <a:stretch>
              <a:fillRect/>
            </a:stretch>
          </p:blipFill>
          <p:spPr bwMode="auto">
            <a:xfrm>
              <a:off x="5415875" y="5545152"/>
              <a:ext cx="983417" cy="459042"/>
            </a:xfrm>
            <a:prstGeom prst="rect">
              <a:avLst/>
            </a:prstGeom>
            <a:noFill/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7554" y="2725771"/>
            <a:ext cx="5120000" cy="28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57158" y="214290"/>
            <a:ext cx="3143272" cy="423684"/>
          </a:xfrm>
          <a:prstGeom prst="roundRect">
            <a:avLst>
              <a:gd name="adj" fmla="val 35315"/>
            </a:avLst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ko-KR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Image Tools – Gray Scale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/>
          <a:srcRect l="15136" r="60600" b="91185"/>
          <a:stretch>
            <a:fillRect/>
          </a:stretch>
        </p:blipFill>
        <p:spPr bwMode="auto">
          <a:xfrm>
            <a:off x="395288" y="769646"/>
            <a:ext cx="4176712" cy="853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그림 8" descr="Manu Imag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4338" y="981057"/>
            <a:ext cx="1405361" cy="2700000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 bwMode="auto">
          <a:xfrm>
            <a:off x="417590" y="1903785"/>
            <a:ext cx="1368000" cy="180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65"/>
          <p:cNvGrpSpPr/>
          <p:nvPr/>
        </p:nvGrpSpPr>
        <p:grpSpPr>
          <a:xfrm>
            <a:off x="1071538" y="1975223"/>
            <a:ext cx="1292815" cy="558536"/>
            <a:chOff x="6357950" y="3143248"/>
            <a:chExt cx="1485568" cy="639748"/>
          </a:xfrm>
        </p:grpSpPr>
        <p:grpSp>
          <p:nvGrpSpPr>
            <p:cNvPr id="7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1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11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17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18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16" name="타원 15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4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12" name="TextBox 11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①</a:t>
              </a:r>
              <a:endParaRPr lang="ko-KR" altLang="en-US" b="1" dirty="0"/>
            </a:p>
          </p:txBody>
        </p:sp>
      </p:grp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3214686"/>
            <a:ext cx="91322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3" name="그룹 65"/>
          <p:cNvGrpSpPr/>
          <p:nvPr/>
        </p:nvGrpSpPr>
        <p:grpSpPr>
          <a:xfrm>
            <a:off x="4857752" y="4429132"/>
            <a:ext cx="1292815" cy="558536"/>
            <a:chOff x="6357950" y="3143248"/>
            <a:chExt cx="1485568" cy="639748"/>
          </a:xfrm>
        </p:grpSpPr>
        <p:grpSp>
          <p:nvGrpSpPr>
            <p:cNvPr id="15" name="그룹 33"/>
            <p:cNvGrpSpPr/>
            <p:nvPr/>
          </p:nvGrpSpPr>
          <p:grpSpPr>
            <a:xfrm>
              <a:off x="6357950" y="3143248"/>
              <a:ext cx="1485568" cy="639748"/>
              <a:chOff x="2428860" y="2428868"/>
              <a:chExt cx="1485568" cy="639748"/>
            </a:xfrm>
          </p:grpSpPr>
          <p:grpSp>
            <p:nvGrpSpPr>
              <p:cNvPr id="20" name="그룹 67"/>
              <p:cNvGrpSpPr/>
              <p:nvPr/>
            </p:nvGrpSpPr>
            <p:grpSpPr>
              <a:xfrm>
                <a:off x="2428860" y="2428868"/>
                <a:ext cx="639748" cy="639748"/>
                <a:chOff x="4356597" y="3448242"/>
                <a:chExt cx="639748" cy="639748"/>
              </a:xfrm>
            </p:grpSpPr>
            <p:grpSp>
              <p:nvGrpSpPr>
                <p:cNvPr id="22" name="그룹 50"/>
                <p:cNvGrpSpPr/>
                <p:nvPr/>
              </p:nvGrpSpPr>
              <p:grpSpPr>
                <a:xfrm>
                  <a:off x="4356597" y="3448242"/>
                  <a:ext cx="639748" cy="639748"/>
                  <a:chOff x="5429256" y="3214686"/>
                  <a:chExt cx="639748" cy="639748"/>
                </a:xfrm>
              </p:grpSpPr>
              <p:pic>
                <p:nvPicPr>
                  <p:cNvPr id="38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>
                    <a:off x="5500694" y="3286124"/>
                    <a:ext cx="568310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9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37" name="타원 36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5" name="TextBox 40"/>
              <p:cNvSpPr txBox="1"/>
              <p:nvPr/>
            </p:nvSpPr>
            <p:spPr>
              <a:xfrm>
                <a:off x="2938648" y="2679865"/>
                <a:ext cx="975780" cy="3693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Click!!</a:t>
                </a:r>
                <a:endParaRPr lang="ko-KR" altLang="en-US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6484411" y="3340621"/>
              <a:ext cx="477447" cy="4230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③</a:t>
              </a:r>
              <a:endParaRPr lang="ko-KR" altLang="en-US" b="1" dirty="0"/>
            </a:p>
          </p:txBody>
        </p:sp>
      </p:grpSp>
      <p:sp>
        <p:nvSpPr>
          <p:cNvPr id="40" name="직사각형 39"/>
          <p:cNvSpPr/>
          <p:nvPr/>
        </p:nvSpPr>
        <p:spPr bwMode="auto">
          <a:xfrm>
            <a:off x="4572000" y="4357694"/>
            <a:ext cx="900000" cy="108000"/>
          </a:xfrm>
          <a:prstGeom prst="rect">
            <a:avLst/>
          </a:prstGeom>
          <a:solidFill>
            <a:schemeClr val="tx2">
              <a:alpha val="25000"/>
            </a:schemeClr>
          </a:solidFill>
          <a:ln w="317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rtlCol="0" anchor="ctr"/>
          <a:lstStyle/>
          <a:p>
            <a:pPr algn="ctr"/>
            <a:endParaRPr lang="ko-KR" altLang="en-US"/>
          </a:p>
        </p:txBody>
      </p:sp>
      <p:grpSp>
        <p:nvGrpSpPr>
          <p:cNvPr id="23" name="그룹 65"/>
          <p:cNvGrpSpPr/>
          <p:nvPr/>
        </p:nvGrpSpPr>
        <p:grpSpPr>
          <a:xfrm>
            <a:off x="4714876" y="3214686"/>
            <a:ext cx="1261130" cy="600907"/>
            <a:chOff x="6357950" y="3143248"/>
            <a:chExt cx="1449161" cy="688280"/>
          </a:xfrm>
        </p:grpSpPr>
        <p:grpSp>
          <p:nvGrpSpPr>
            <p:cNvPr id="25" name="그룹 33"/>
            <p:cNvGrpSpPr/>
            <p:nvPr/>
          </p:nvGrpSpPr>
          <p:grpSpPr>
            <a:xfrm>
              <a:off x="6357950" y="3143248"/>
              <a:ext cx="1449161" cy="688280"/>
              <a:chOff x="2428860" y="2428868"/>
              <a:chExt cx="1449161" cy="688280"/>
            </a:xfrm>
          </p:grpSpPr>
          <p:grpSp>
            <p:nvGrpSpPr>
              <p:cNvPr id="27" name="그룹 67"/>
              <p:cNvGrpSpPr/>
              <p:nvPr/>
            </p:nvGrpSpPr>
            <p:grpSpPr>
              <a:xfrm>
                <a:off x="2428860" y="2428868"/>
                <a:ext cx="656715" cy="639748"/>
                <a:chOff x="4356597" y="3448242"/>
                <a:chExt cx="656715" cy="639748"/>
              </a:xfrm>
            </p:grpSpPr>
            <p:grpSp>
              <p:nvGrpSpPr>
                <p:cNvPr id="31" name="그룹 50"/>
                <p:cNvGrpSpPr/>
                <p:nvPr/>
              </p:nvGrpSpPr>
              <p:grpSpPr>
                <a:xfrm>
                  <a:off x="4356597" y="3448242"/>
                  <a:ext cx="656715" cy="639748"/>
                  <a:chOff x="5429256" y="3214686"/>
                  <a:chExt cx="656715" cy="639748"/>
                </a:xfrm>
              </p:grpSpPr>
              <p:pic>
                <p:nvPicPr>
                  <p:cNvPr id="29" name="Picture 17" descr="C:\Users\a00291\Desktop\kligg.com\kligg256x256.png"/>
                  <p:cNvPicPr>
                    <a:picLocks noChangeAspect="1" noChangeArrowheads="1"/>
                  </p:cNvPicPr>
                  <p:nvPr/>
                </p:nvPicPr>
                <p:blipFill>
                  <a:blip r:embed="rId8" cstate="screen"/>
                  <a:srcRect/>
                  <a:stretch>
                    <a:fillRect/>
                  </a:stretch>
                </p:blipFill>
                <p:spPr bwMode="auto">
                  <a:xfrm flipH="1">
                    <a:off x="5483728" y="3286124"/>
                    <a:ext cx="602243" cy="568310"/>
                  </a:xfrm>
                  <a:prstGeom prst="rect">
                    <a:avLst/>
                  </a:prstGeom>
                  <a:noFill/>
                </p:spPr>
              </p:pic>
              <p:pic>
                <p:nvPicPr>
                  <p:cNvPr id="30" name="Picture 18" descr="C:\Users\a00291\Desktop\11949837831120231634mouse_pointer_wolfram_es_01_svg_med.png"/>
                  <p:cNvPicPr>
                    <a:picLocks noChangeAspect="1" noChangeArrowheads="1"/>
                  </p:cNvPicPr>
                  <p:nvPr/>
                </p:nvPicPr>
                <p:blipFill>
                  <a:blip r:embed="rId9" cstate="screen"/>
                  <a:srcRect/>
                  <a:stretch>
                    <a:fillRect/>
                  </a:stretch>
                </p:blipFill>
                <p:spPr bwMode="auto">
                  <a:xfrm>
                    <a:off x="5429256" y="3214686"/>
                    <a:ext cx="159318" cy="257694"/>
                  </a:xfrm>
                  <a:prstGeom prst="rect">
                    <a:avLst/>
                  </a:prstGeom>
                  <a:noFill/>
                </p:spPr>
              </p:pic>
            </p:grpSp>
            <p:sp>
              <p:nvSpPr>
                <p:cNvPr id="28" name="타원 27"/>
                <p:cNvSpPr/>
                <p:nvPr/>
              </p:nvSpPr>
              <p:spPr bwMode="auto">
                <a:xfrm>
                  <a:off x="4670780" y="3589982"/>
                  <a:ext cx="71438" cy="14287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tx1">
                      <a:lumMod val="85000"/>
                      <a:lumOff val="15000"/>
                    </a:schemeClr>
                  </a:solidFill>
                  <a:miter lim="800000"/>
                  <a:headEnd/>
                  <a:tailEnd/>
                </a:ln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26" name="TextBox 40"/>
              <p:cNvSpPr txBox="1"/>
              <p:nvPr/>
            </p:nvSpPr>
            <p:spPr>
              <a:xfrm>
                <a:off x="2862043" y="2799873"/>
                <a:ext cx="1015978" cy="3172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 smtClean="0">
                    <a:solidFill>
                      <a:srgbClr val="C00000"/>
                    </a:solidFill>
                    <a:latin typeface="Arial Black" pitchFamily="34" charset="0"/>
                    <a:ea typeface="HY헤드라인M" pitchFamily="18" charset="-127"/>
                  </a:rPr>
                  <a:t>R-Click!!</a:t>
                </a:r>
                <a:endParaRPr lang="ko-KR" altLang="en-US" sz="1200" dirty="0">
                  <a:solidFill>
                    <a:srgbClr val="C00000"/>
                  </a:solidFill>
                  <a:latin typeface="Arial Black" pitchFamily="34" charset="0"/>
                  <a:ea typeface="HY헤드라인M" pitchFamily="18" charset="-127"/>
                </a:endParaRPr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6484422" y="3390496"/>
              <a:ext cx="477448" cy="4230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/>
                <a:t>②</a:t>
              </a:r>
              <a:endParaRPr lang="ko-KR" altLang="en-US" b="1" dirty="0"/>
            </a:p>
          </p:txBody>
        </p:sp>
      </p:grpSp>
      <p:grpSp>
        <p:nvGrpSpPr>
          <p:cNvPr id="32" name="그룹 67"/>
          <p:cNvGrpSpPr/>
          <p:nvPr/>
        </p:nvGrpSpPr>
        <p:grpSpPr>
          <a:xfrm>
            <a:off x="5492852" y="780218"/>
            <a:ext cx="1579478" cy="3434600"/>
            <a:chOff x="5492852" y="780218"/>
            <a:chExt cx="1579478" cy="3434600"/>
          </a:xfrm>
        </p:grpSpPr>
        <p:grpSp>
          <p:nvGrpSpPr>
            <p:cNvPr id="34" name="그룹 61"/>
            <p:cNvGrpSpPr/>
            <p:nvPr/>
          </p:nvGrpSpPr>
          <p:grpSpPr>
            <a:xfrm>
              <a:off x="5492852" y="780218"/>
              <a:ext cx="1579478" cy="3434600"/>
              <a:chOff x="5492852" y="780218"/>
              <a:chExt cx="1579478" cy="3434600"/>
            </a:xfrm>
          </p:grpSpPr>
          <p:grpSp>
            <p:nvGrpSpPr>
              <p:cNvPr id="36" name="그룹 53"/>
              <p:cNvGrpSpPr/>
              <p:nvPr/>
            </p:nvGrpSpPr>
            <p:grpSpPr>
              <a:xfrm>
                <a:off x="5492852" y="780218"/>
                <a:ext cx="1440000" cy="1440000"/>
                <a:chOff x="5492852" y="780218"/>
                <a:chExt cx="1440000" cy="1440000"/>
              </a:xfrm>
            </p:grpSpPr>
            <p:pic>
              <p:nvPicPr>
                <p:cNvPr id="41" name="Picture 2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 l="64183" t="35112" r="19074" b="35122"/>
                <a:stretch>
                  <a:fillRect/>
                </a:stretch>
              </p:blipFill>
              <p:spPr bwMode="auto">
                <a:xfrm>
                  <a:off x="5492852" y="780218"/>
                  <a:ext cx="1440000" cy="1440000"/>
                </a:xfrm>
                <a:prstGeom prst="ellipse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43" name="타원 42"/>
                <p:cNvSpPr/>
                <p:nvPr/>
              </p:nvSpPr>
              <p:spPr bwMode="auto">
                <a:xfrm>
                  <a:off x="5492852" y="780218"/>
                  <a:ext cx="1440000" cy="1440000"/>
                </a:xfrm>
                <a:prstGeom prst="ellipse">
                  <a:avLst/>
                </a:prstGeom>
                <a:noFill/>
                <a:ln w="19050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cxnSp>
            <p:nvCxnSpPr>
              <p:cNvPr id="57" name="직선 연결선 56"/>
              <p:cNvCxnSpPr>
                <a:stCxn id="41" idx="4"/>
              </p:cNvCxnSpPr>
              <p:nvPr/>
            </p:nvCxnSpPr>
            <p:spPr>
              <a:xfrm rot="16200000" flipH="1">
                <a:off x="5645291" y="2787779"/>
                <a:ext cx="1994600" cy="859478"/>
              </a:xfrm>
              <a:prstGeom prst="line">
                <a:avLst/>
              </a:prstGeom>
              <a:ln w="19050">
                <a:solidFill>
                  <a:schemeClr val="accent2">
                    <a:lumMod val="75000"/>
                  </a:schemeClr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6" name="TextBox 65"/>
            <p:cNvSpPr txBox="1"/>
            <p:nvPr/>
          </p:nvSpPr>
          <p:spPr>
            <a:xfrm>
              <a:off x="5891337" y="790326"/>
              <a:ext cx="62549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10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Normal</a:t>
              </a:r>
              <a:endParaRPr lang="ko-KR" altLang="en-U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그룹 57"/>
          <p:cNvGrpSpPr/>
          <p:nvPr/>
        </p:nvGrpSpPr>
        <p:grpSpPr>
          <a:xfrm>
            <a:off x="7072330" y="780218"/>
            <a:ext cx="1440000" cy="3428936"/>
            <a:chOff x="7072330" y="780218"/>
            <a:chExt cx="1440000" cy="3428936"/>
          </a:xfrm>
        </p:grpSpPr>
        <p:pic>
          <p:nvPicPr>
            <p:cNvPr id="55" name="Picture 2"/>
            <p:cNvPicPr>
              <a:picLocks noChangeAspect="1" noChangeArrowheads="1"/>
            </p:cNvPicPr>
            <p:nvPr/>
          </p:nvPicPr>
          <p:blipFill>
            <a:blip r:embed="rId12" cstate="print"/>
            <a:srcRect l="62965" t="35744" r="20574" b="34989"/>
            <a:stretch>
              <a:fillRect/>
            </a:stretch>
          </p:blipFill>
          <p:spPr bwMode="auto">
            <a:xfrm>
              <a:off x="7072330" y="785794"/>
              <a:ext cx="1432800" cy="1432800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45" name="그룹 68"/>
            <p:cNvGrpSpPr/>
            <p:nvPr/>
          </p:nvGrpSpPr>
          <p:grpSpPr>
            <a:xfrm>
              <a:off x="7072330" y="780218"/>
              <a:ext cx="1440000" cy="3428936"/>
              <a:chOff x="7072330" y="780218"/>
              <a:chExt cx="1440000" cy="3428936"/>
            </a:xfrm>
          </p:grpSpPr>
          <p:grpSp>
            <p:nvGrpSpPr>
              <p:cNvPr id="46" name="그룹 64"/>
              <p:cNvGrpSpPr/>
              <p:nvPr/>
            </p:nvGrpSpPr>
            <p:grpSpPr>
              <a:xfrm>
                <a:off x="7072330" y="780218"/>
                <a:ext cx="1440000" cy="3428936"/>
                <a:chOff x="7072330" y="780218"/>
                <a:chExt cx="1440000" cy="3428936"/>
              </a:xfrm>
            </p:grpSpPr>
            <p:sp>
              <p:nvSpPr>
                <p:cNvPr id="44" name="타원 43"/>
                <p:cNvSpPr/>
                <p:nvPr/>
              </p:nvSpPr>
              <p:spPr bwMode="auto">
                <a:xfrm>
                  <a:off x="7072330" y="780218"/>
                  <a:ext cx="1440000" cy="1440000"/>
                </a:xfrm>
                <a:prstGeom prst="ellipse">
                  <a:avLst/>
                </a:prstGeom>
                <a:noFill/>
                <a:ln w="19050">
                  <a:solidFill>
                    <a:schemeClr val="accent2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</p:spPr>
              <p:txBody>
                <a:bodyPr wrap="none" rtlCol="0" anchor="ctr"/>
                <a:lstStyle/>
                <a:p>
                  <a:pPr algn="ctr"/>
                  <a:endParaRPr lang="ko-KR" altLang="en-US"/>
                </a:p>
              </p:txBody>
            </p:sp>
            <p:cxnSp>
              <p:nvCxnSpPr>
                <p:cNvPr id="63" name="직선 연결선 62"/>
                <p:cNvCxnSpPr>
                  <a:stCxn id="44" idx="4"/>
                </p:cNvCxnSpPr>
                <p:nvPr/>
              </p:nvCxnSpPr>
              <p:spPr>
                <a:xfrm rot="5400000">
                  <a:off x="6438973" y="2855797"/>
                  <a:ext cx="1988936" cy="717778"/>
                </a:xfrm>
                <a:prstGeom prst="line">
                  <a:avLst/>
                </a:prstGeom>
                <a:ln w="19050">
                  <a:solidFill>
                    <a:schemeClr val="accent2">
                      <a:lumMod val="75000"/>
                    </a:schemeClr>
                  </a:solidFill>
                  <a:headEnd type="none"/>
                  <a:tailEnd type="oval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7" name="TextBox 66"/>
              <p:cNvSpPr txBox="1"/>
              <p:nvPr/>
            </p:nvSpPr>
            <p:spPr>
              <a:xfrm>
                <a:off x="7380384" y="790326"/>
                <a:ext cx="841897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1000" b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Gray Scale</a:t>
                </a:r>
                <a:endParaRPr lang="ko-KR" altLang="en-US" sz="10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54" name="그룹 37"/>
          <p:cNvGrpSpPr/>
          <p:nvPr/>
        </p:nvGrpSpPr>
        <p:grpSpPr>
          <a:xfrm>
            <a:off x="7859560" y="357166"/>
            <a:ext cx="1213034" cy="369332"/>
            <a:chOff x="383284" y="4870823"/>
            <a:chExt cx="1213034" cy="369332"/>
          </a:xfrm>
        </p:grpSpPr>
        <p:sp>
          <p:nvSpPr>
            <p:cNvPr id="56" name="줄무늬가 있는 오른쪽 화살표 55"/>
            <p:cNvSpPr/>
            <p:nvPr/>
          </p:nvSpPr>
          <p:spPr bwMode="auto">
            <a:xfrm>
              <a:off x="1252191" y="4923076"/>
              <a:ext cx="344127" cy="233499"/>
            </a:xfrm>
            <a:prstGeom prst="stripedRightArrow">
              <a:avLst>
                <a:gd name="adj1" fmla="val 54775"/>
                <a:gd name="adj2" fmla="val 68539"/>
              </a:avLst>
            </a:prstGeom>
            <a:solidFill>
              <a:schemeClr val="accent6">
                <a:lumMod val="75000"/>
              </a:schemeClr>
            </a:solidFill>
            <a:ln w="3175">
              <a:noFill/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rtlCol="0" anchor="ctr"/>
            <a:lstStyle/>
            <a:p>
              <a:pPr algn="ctr"/>
              <a:endParaRPr lang="ko-KR" altLang="en-US" sz="1600">
                <a:latin typeface="+mj-ea"/>
                <a:ea typeface="+mj-ea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83284" y="4870823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  <a:ea typeface="+mj-ea"/>
                </a:rPr>
                <a:t>NEXT</a:t>
              </a:r>
              <a:endParaRPr lang="ko-KR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j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35" presetClass="emph" presetSubtype="0" repeatCount="indefinite" fill="hold" nodeType="afterEffect">
                                  <p:stCondLst>
                                    <p:cond delay="3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40" grpId="0" animBg="1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33CC33"/>
        </a:solidFill>
        <a:ln w="9525">
          <a:noFill/>
          <a:miter lim="800000"/>
          <a:headEnd/>
          <a:tailEnd/>
        </a:ln>
        <a:effectLst>
          <a:outerShdw dist="35921" dir="2700000" algn="ctr" rotWithShape="0">
            <a:schemeClr val="bg2">
              <a:alpha val="50000"/>
            </a:schemeClr>
          </a:outerShdw>
        </a:effectLst>
      </a:spPr>
      <a:bodyPr wrap="none" anchor="ctr"/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17933</TotalTime>
  <Words>1310</Words>
  <Application>Microsoft Office PowerPoint</Application>
  <PresentationFormat>On-screen Show (4:3)</PresentationFormat>
  <Paragraphs>314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7" baseType="lpstr">
      <vt:lpstr>Arial Unicode MS</vt:lpstr>
      <vt:lpstr>HY헤드라인M</vt:lpstr>
      <vt:lpstr>맑은 고딕</vt:lpstr>
      <vt:lpstr>Arial</vt:lpstr>
      <vt:lpstr>Arial Black</vt:lpstr>
      <vt:lpstr>Arial Narrow</vt:lpstr>
      <vt:lpstr>Verdana</vt:lpstr>
      <vt:lpstr>Office 테마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R&amp;D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Styx Ohn</cp:lastModifiedBy>
  <cp:revision>1534</cp:revision>
  <dcterms:created xsi:type="dcterms:W3CDTF">2006-10-05T04:04:58Z</dcterms:created>
  <dcterms:modified xsi:type="dcterms:W3CDTF">2015-04-07T22:56:41Z</dcterms:modified>
</cp:coreProperties>
</file>