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06" r:id="rId2"/>
    <p:sldId id="391" r:id="rId3"/>
    <p:sldId id="424" r:id="rId4"/>
    <p:sldId id="436" r:id="rId5"/>
    <p:sldId id="434" r:id="rId6"/>
    <p:sldId id="435" r:id="rId7"/>
    <p:sldId id="437" r:id="rId8"/>
    <p:sldId id="440" r:id="rId9"/>
    <p:sldId id="441" r:id="rId10"/>
    <p:sldId id="442" r:id="rId11"/>
    <p:sldId id="438" r:id="rId12"/>
    <p:sldId id="439" r:id="rId13"/>
    <p:sldId id="407" r:id="rId14"/>
    <p:sldId id="457" r:id="rId15"/>
    <p:sldId id="453" r:id="rId16"/>
    <p:sldId id="455" r:id="rId17"/>
    <p:sldId id="456" r:id="rId18"/>
    <p:sldId id="459" r:id="rId19"/>
    <p:sldId id="460" r:id="rId20"/>
    <p:sldId id="452" r:id="rId21"/>
    <p:sldId id="448" r:id="rId22"/>
    <p:sldId id="449" r:id="rId23"/>
    <p:sldId id="450" r:id="rId24"/>
    <p:sldId id="443" r:id="rId25"/>
    <p:sldId id="398" r:id="rId26"/>
    <p:sldId id="444" r:id="rId27"/>
    <p:sldId id="447" r:id="rId28"/>
    <p:sldId id="425" r:id="rId2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391">
          <p15:clr>
            <a:srgbClr val="A4A3A4"/>
          </p15:clr>
        </p15:guide>
        <p15:guide id="5" pos="5602">
          <p15:clr>
            <a:srgbClr val="A4A3A4"/>
          </p15:clr>
        </p15:guide>
        <p15:guide id="6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C09200"/>
    <a:srgbClr val="0000FF"/>
    <a:srgbClr val="CC0000"/>
    <a:srgbClr val="00CC00"/>
    <a:srgbClr val="00FF00"/>
    <a:srgbClr val="770940"/>
    <a:srgbClr val="339966"/>
    <a:srgbClr val="006600"/>
    <a:srgbClr val="1C0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2" autoAdjust="0"/>
    <p:restoredTop sz="73908" autoAdjust="0"/>
  </p:normalViewPr>
  <p:slideViewPr>
    <p:cSldViewPr>
      <p:cViewPr varScale="1">
        <p:scale>
          <a:sx n="114" d="100"/>
          <a:sy n="114" d="100"/>
        </p:scale>
        <p:origin x="1164" y="108"/>
      </p:cViewPr>
      <p:guideLst>
        <p:guide orient="horz" pos="2160"/>
        <p:guide pos="2880"/>
        <p:guide orient="horz" pos="4110"/>
        <p:guide orient="horz" pos="391"/>
        <p:guide pos="5602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F0FE-B397-415C-AA9D-A0541DA4371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C47F1-F290-4561-ADAB-951DE96047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9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8" name="도넛 7"/>
          <p:cNvSpPr/>
          <p:nvPr userDrawn="1"/>
        </p:nvSpPr>
        <p:spPr bwMode="auto">
          <a:xfrm>
            <a:off x="395536" y="2852936"/>
            <a:ext cx="3929090" cy="3786214"/>
          </a:xfrm>
          <a:prstGeom prst="donut">
            <a:avLst>
              <a:gd name="adj" fmla="val 8067"/>
            </a:avLst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292100" dist="1765300" dir="6840000" sx="99000" sy="99000" algn="ctr" rotWithShape="0">
              <a:schemeClr val="tx1">
                <a:lumMod val="75000"/>
                <a:lumOff val="25000"/>
                <a:alpha val="17000"/>
              </a:schemeClr>
            </a:outerShdw>
            <a:softEdge rad="63500"/>
          </a:effectLst>
          <a:scene3d>
            <a:camera prst="isometricOffAxis1Top">
              <a:rot lat="17931897" lon="17866401" rev="3914403"/>
            </a:camera>
            <a:lightRig rig="balanced" dir="t"/>
          </a:scene3d>
          <a:sp3d extrusionH="19050" prstMaterial="clear">
            <a:bevelT w="177800" h="120650" prst="cross"/>
            <a:bevelB w="31750" h="165100"/>
          </a:sp3d>
        </p:spPr>
        <p:txBody>
          <a:bodyPr wrap="none"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00291\Desktop\무제-7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" y="-24"/>
            <a:ext cx="9144064" cy="6858048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00291\Desktop\무제-6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0263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 userDrawn="1"/>
        </p:nvSpPr>
        <p:spPr bwMode="auto">
          <a:xfrm flipV="1">
            <a:off x="0" y="-71462"/>
            <a:ext cx="9144000" cy="2677050"/>
          </a:xfrm>
          <a:prstGeom prst="flowChartDocumen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 bwMode="auto">
          <a:xfrm>
            <a:off x="0" y="6357957"/>
            <a:ext cx="9144000" cy="491575"/>
          </a:xfrm>
          <a:prstGeom prst="rec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3" descr="D:\03. 기타\배경\배경이미지_3 (홈페이지 메인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8467"/>
            <a:ext cx="1357290" cy="519818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17" name="직사각형 16"/>
          <p:cNvSpPr/>
          <p:nvPr userDrawn="1"/>
        </p:nvSpPr>
        <p:spPr bwMode="auto">
          <a:xfrm>
            <a:off x="0" y="508509"/>
            <a:ext cx="9144000" cy="629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7" descr="G:\08_Document\09_Ewoosoft_CI\vatech_W.png"/>
          <p:cNvPicPr>
            <a:picLocks noChangeAspect="1" noChangeArrowheads="1"/>
          </p:cNvPicPr>
          <p:nvPr userDrawn="1"/>
        </p:nvPicPr>
        <p:blipFill>
          <a:blip r:embed="rId3" cstate="email"/>
          <a:stretch>
            <a:fillRect/>
          </a:stretch>
        </p:blipFill>
        <p:spPr bwMode="auto">
          <a:xfrm>
            <a:off x="8072462" y="6454797"/>
            <a:ext cx="928694" cy="30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89000"/>
                </a:schemeClr>
              </a:gs>
              <a:gs pos="16000">
                <a:schemeClr val="tx1">
                  <a:alpha val="78000"/>
                </a:schemeClr>
              </a:gs>
              <a:gs pos="83000">
                <a:schemeClr val="tx1">
                  <a:alpha val="9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pic>
        <p:nvPicPr>
          <p:cNvPr id="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2" cstate="email">
            <a:lum bright="-100000" contrast="-46000"/>
          </a:blip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2. 업무\2014년\02. 전략과제\13. EM 동영상\pax-i0001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93750"/>
            <a:ext cx="4939116" cy="596425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00291\Desktop\이미지\pax-i0004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72750" y="1857364"/>
            <a:ext cx="6971251" cy="500066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7405707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61" r:id="rId4"/>
    <p:sldLayoutId id="2147483667" r:id="rId5"/>
    <p:sldLayoutId id="2147483662" r:id="rId6"/>
    <p:sldLayoutId id="2147483664" r:id="rId7"/>
    <p:sldLayoutId id="2147483665" r:id="rId8"/>
    <p:sldLayoutId id="2147483650" r:id="rId9"/>
    <p:sldLayoutId id="2147483651" r:id="rId10"/>
    <p:sldLayoutId id="2147483652" r:id="rId11"/>
    <p:sldLayoutId id="2147483660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18.png"/><Relationship Id="rId17" Type="http://schemas.openxmlformats.org/officeDocument/2006/relationships/image" Target="../media/image88.png"/><Relationship Id="rId2" Type="http://schemas.openxmlformats.org/officeDocument/2006/relationships/image" Target="../media/image74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18" Type="http://schemas.openxmlformats.org/officeDocument/2006/relationships/image" Target="../media/image108.jpeg"/><Relationship Id="rId26" Type="http://schemas.openxmlformats.org/officeDocument/2006/relationships/image" Target="../media/image116.jpeg"/><Relationship Id="rId39" Type="http://schemas.openxmlformats.org/officeDocument/2006/relationships/image" Target="../media/image129.jpeg"/><Relationship Id="rId3" Type="http://schemas.openxmlformats.org/officeDocument/2006/relationships/image" Target="../media/image93.jpeg"/><Relationship Id="rId21" Type="http://schemas.openxmlformats.org/officeDocument/2006/relationships/image" Target="../media/image111.jpeg"/><Relationship Id="rId34" Type="http://schemas.openxmlformats.org/officeDocument/2006/relationships/image" Target="../media/image124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17" Type="http://schemas.openxmlformats.org/officeDocument/2006/relationships/image" Target="../media/image107.jpeg"/><Relationship Id="rId25" Type="http://schemas.openxmlformats.org/officeDocument/2006/relationships/image" Target="../media/image115.jpeg"/><Relationship Id="rId33" Type="http://schemas.openxmlformats.org/officeDocument/2006/relationships/image" Target="../media/image123.jpeg"/><Relationship Id="rId38" Type="http://schemas.openxmlformats.org/officeDocument/2006/relationships/image" Target="../media/image128.jpeg"/><Relationship Id="rId2" Type="http://schemas.openxmlformats.org/officeDocument/2006/relationships/image" Target="../media/image92.jpeg"/><Relationship Id="rId16" Type="http://schemas.openxmlformats.org/officeDocument/2006/relationships/image" Target="../media/image106.jpeg"/><Relationship Id="rId20" Type="http://schemas.openxmlformats.org/officeDocument/2006/relationships/image" Target="../media/image110.jpeg"/><Relationship Id="rId29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24" Type="http://schemas.openxmlformats.org/officeDocument/2006/relationships/image" Target="../media/image114.jpeg"/><Relationship Id="rId32" Type="http://schemas.openxmlformats.org/officeDocument/2006/relationships/image" Target="../media/image122.jpeg"/><Relationship Id="rId37" Type="http://schemas.openxmlformats.org/officeDocument/2006/relationships/image" Target="../media/image127.jpeg"/><Relationship Id="rId40" Type="http://schemas.openxmlformats.org/officeDocument/2006/relationships/image" Target="../media/image130.jpeg"/><Relationship Id="rId5" Type="http://schemas.openxmlformats.org/officeDocument/2006/relationships/image" Target="../media/image95.jpeg"/><Relationship Id="rId15" Type="http://schemas.openxmlformats.org/officeDocument/2006/relationships/image" Target="../media/image105.jpeg"/><Relationship Id="rId23" Type="http://schemas.openxmlformats.org/officeDocument/2006/relationships/image" Target="../media/image113.jpeg"/><Relationship Id="rId28" Type="http://schemas.openxmlformats.org/officeDocument/2006/relationships/image" Target="../media/image118.jpeg"/><Relationship Id="rId36" Type="http://schemas.openxmlformats.org/officeDocument/2006/relationships/image" Target="../media/image126.jpeg"/><Relationship Id="rId10" Type="http://schemas.openxmlformats.org/officeDocument/2006/relationships/image" Target="../media/image100.jpeg"/><Relationship Id="rId19" Type="http://schemas.openxmlformats.org/officeDocument/2006/relationships/image" Target="../media/image109.jpeg"/><Relationship Id="rId31" Type="http://schemas.openxmlformats.org/officeDocument/2006/relationships/image" Target="../media/image121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Relationship Id="rId22" Type="http://schemas.openxmlformats.org/officeDocument/2006/relationships/image" Target="../media/image112.jpeg"/><Relationship Id="rId27" Type="http://schemas.openxmlformats.org/officeDocument/2006/relationships/image" Target="../media/image117.jpeg"/><Relationship Id="rId30" Type="http://schemas.openxmlformats.org/officeDocument/2006/relationships/image" Target="../media/image120.jpeg"/><Relationship Id="rId35" Type="http://schemas.openxmlformats.org/officeDocument/2006/relationships/image" Target="../media/image125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jpeg"/><Relationship Id="rId18" Type="http://schemas.openxmlformats.org/officeDocument/2006/relationships/image" Target="../media/image147.jpeg"/><Relationship Id="rId26" Type="http://schemas.openxmlformats.org/officeDocument/2006/relationships/image" Target="../media/image155.jpeg"/><Relationship Id="rId39" Type="http://schemas.openxmlformats.org/officeDocument/2006/relationships/image" Target="../media/image168.jpeg"/><Relationship Id="rId21" Type="http://schemas.openxmlformats.org/officeDocument/2006/relationships/image" Target="../media/image150.jpeg"/><Relationship Id="rId34" Type="http://schemas.openxmlformats.org/officeDocument/2006/relationships/image" Target="../media/image163.jpeg"/><Relationship Id="rId42" Type="http://schemas.openxmlformats.org/officeDocument/2006/relationships/image" Target="../media/image171.jpeg"/><Relationship Id="rId47" Type="http://schemas.openxmlformats.org/officeDocument/2006/relationships/image" Target="../media/image176.jpeg"/><Relationship Id="rId50" Type="http://schemas.openxmlformats.org/officeDocument/2006/relationships/image" Target="../media/image179.jpeg"/><Relationship Id="rId55" Type="http://schemas.openxmlformats.org/officeDocument/2006/relationships/image" Target="../media/image184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6" Type="http://schemas.openxmlformats.org/officeDocument/2006/relationships/image" Target="../media/image145.jpeg"/><Relationship Id="rId20" Type="http://schemas.openxmlformats.org/officeDocument/2006/relationships/image" Target="../media/image149.jpeg"/><Relationship Id="rId29" Type="http://schemas.openxmlformats.org/officeDocument/2006/relationships/image" Target="../media/image158.jpeg"/><Relationship Id="rId41" Type="http://schemas.openxmlformats.org/officeDocument/2006/relationships/image" Target="../media/image170.jpeg"/><Relationship Id="rId54" Type="http://schemas.openxmlformats.org/officeDocument/2006/relationships/image" Target="../media/image1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24" Type="http://schemas.openxmlformats.org/officeDocument/2006/relationships/image" Target="../media/image153.jpeg"/><Relationship Id="rId32" Type="http://schemas.openxmlformats.org/officeDocument/2006/relationships/image" Target="../media/image161.jpeg"/><Relationship Id="rId37" Type="http://schemas.openxmlformats.org/officeDocument/2006/relationships/image" Target="../media/image166.jpeg"/><Relationship Id="rId40" Type="http://schemas.openxmlformats.org/officeDocument/2006/relationships/image" Target="../media/image169.jpeg"/><Relationship Id="rId45" Type="http://schemas.openxmlformats.org/officeDocument/2006/relationships/image" Target="../media/image174.jpeg"/><Relationship Id="rId53" Type="http://schemas.openxmlformats.org/officeDocument/2006/relationships/image" Target="../media/image182.jpeg"/><Relationship Id="rId58" Type="http://schemas.openxmlformats.org/officeDocument/2006/relationships/image" Target="../media/image27.pn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23" Type="http://schemas.openxmlformats.org/officeDocument/2006/relationships/image" Target="../media/image152.jpeg"/><Relationship Id="rId28" Type="http://schemas.openxmlformats.org/officeDocument/2006/relationships/image" Target="../media/image157.jpeg"/><Relationship Id="rId36" Type="http://schemas.openxmlformats.org/officeDocument/2006/relationships/image" Target="../media/image165.jpeg"/><Relationship Id="rId49" Type="http://schemas.openxmlformats.org/officeDocument/2006/relationships/image" Target="../media/image178.jpeg"/><Relationship Id="rId57" Type="http://schemas.openxmlformats.org/officeDocument/2006/relationships/image" Target="../media/image186.png"/><Relationship Id="rId61" Type="http://schemas.openxmlformats.org/officeDocument/2006/relationships/image" Target="../media/image188.png"/><Relationship Id="rId10" Type="http://schemas.openxmlformats.org/officeDocument/2006/relationships/image" Target="../media/image139.jpeg"/><Relationship Id="rId19" Type="http://schemas.openxmlformats.org/officeDocument/2006/relationships/image" Target="../media/image148.jpeg"/><Relationship Id="rId31" Type="http://schemas.openxmlformats.org/officeDocument/2006/relationships/image" Target="../media/image160.jpeg"/><Relationship Id="rId44" Type="http://schemas.openxmlformats.org/officeDocument/2006/relationships/image" Target="../media/image173.jpeg"/><Relationship Id="rId52" Type="http://schemas.openxmlformats.org/officeDocument/2006/relationships/image" Target="../media/image181.jpeg"/><Relationship Id="rId60" Type="http://schemas.openxmlformats.org/officeDocument/2006/relationships/image" Target="../media/image187.pn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Relationship Id="rId22" Type="http://schemas.openxmlformats.org/officeDocument/2006/relationships/image" Target="../media/image151.jpeg"/><Relationship Id="rId27" Type="http://schemas.openxmlformats.org/officeDocument/2006/relationships/image" Target="../media/image156.jpeg"/><Relationship Id="rId30" Type="http://schemas.openxmlformats.org/officeDocument/2006/relationships/image" Target="../media/image159.jpeg"/><Relationship Id="rId35" Type="http://schemas.openxmlformats.org/officeDocument/2006/relationships/image" Target="../media/image164.jpeg"/><Relationship Id="rId43" Type="http://schemas.openxmlformats.org/officeDocument/2006/relationships/image" Target="../media/image172.jpeg"/><Relationship Id="rId48" Type="http://schemas.openxmlformats.org/officeDocument/2006/relationships/image" Target="../media/image177.jpeg"/><Relationship Id="rId56" Type="http://schemas.openxmlformats.org/officeDocument/2006/relationships/image" Target="../media/image185.jpeg"/><Relationship Id="rId8" Type="http://schemas.openxmlformats.org/officeDocument/2006/relationships/image" Target="../media/image137.jpeg"/><Relationship Id="rId51" Type="http://schemas.openxmlformats.org/officeDocument/2006/relationships/image" Target="../media/image180.jpeg"/><Relationship Id="rId3" Type="http://schemas.openxmlformats.org/officeDocument/2006/relationships/image" Target="../media/image132.jpeg"/><Relationship Id="rId12" Type="http://schemas.openxmlformats.org/officeDocument/2006/relationships/image" Target="../media/image141.jpeg"/><Relationship Id="rId17" Type="http://schemas.openxmlformats.org/officeDocument/2006/relationships/image" Target="../media/image146.jpeg"/><Relationship Id="rId25" Type="http://schemas.openxmlformats.org/officeDocument/2006/relationships/image" Target="../media/image154.jpeg"/><Relationship Id="rId33" Type="http://schemas.openxmlformats.org/officeDocument/2006/relationships/image" Target="../media/image162.jpeg"/><Relationship Id="rId38" Type="http://schemas.openxmlformats.org/officeDocument/2006/relationships/image" Target="../media/image167.jpeg"/><Relationship Id="rId46" Type="http://schemas.openxmlformats.org/officeDocument/2006/relationships/image" Target="../media/image175.jpeg"/><Relationship Id="rId5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jpeg"/><Relationship Id="rId18" Type="http://schemas.openxmlformats.org/officeDocument/2006/relationships/image" Target="../media/image205.jpeg"/><Relationship Id="rId26" Type="http://schemas.openxmlformats.org/officeDocument/2006/relationships/image" Target="../media/image213.jpeg"/><Relationship Id="rId39" Type="http://schemas.openxmlformats.org/officeDocument/2006/relationships/image" Target="../media/image226.jpeg"/><Relationship Id="rId21" Type="http://schemas.openxmlformats.org/officeDocument/2006/relationships/image" Target="../media/image208.jpeg"/><Relationship Id="rId34" Type="http://schemas.openxmlformats.org/officeDocument/2006/relationships/image" Target="../media/image221.jpeg"/><Relationship Id="rId42" Type="http://schemas.openxmlformats.org/officeDocument/2006/relationships/image" Target="../media/image229.jpeg"/><Relationship Id="rId47" Type="http://schemas.openxmlformats.org/officeDocument/2006/relationships/image" Target="../media/image234.jpeg"/><Relationship Id="rId50" Type="http://schemas.openxmlformats.org/officeDocument/2006/relationships/image" Target="../media/image237.jpeg"/><Relationship Id="rId55" Type="http://schemas.openxmlformats.org/officeDocument/2006/relationships/image" Target="../media/image242.jpeg"/><Relationship Id="rId63" Type="http://schemas.openxmlformats.org/officeDocument/2006/relationships/image" Target="../media/image250.jpeg"/><Relationship Id="rId68" Type="http://schemas.openxmlformats.org/officeDocument/2006/relationships/image" Target="../media/image255.jpeg"/><Relationship Id="rId76" Type="http://schemas.openxmlformats.org/officeDocument/2006/relationships/image" Target="../media/image263.jpeg"/><Relationship Id="rId84" Type="http://schemas.openxmlformats.org/officeDocument/2006/relationships/image" Target="../media/image271.jpeg"/><Relationship Id="rId7" Type="http://schemas.openxmlformats.org/officeDocument/2006/relationships/image" Target="../media/image194.jpeg"/><Relationship Id="rId71" Type="http://schemas.openxmlformats.org/officeDocument/2006/relationships/image" Target="../media/image258.jpeg"/><Relationship Id="rId2" Type="http://schemas.openxmlformats.org/officeDocument/2006/relationships/image" Target="../media/image189.jpeg"/><Relationship Id="rId16" Type="http://schemas.openxmlformats.org/officeDocument/2006/relationships/image" Target="../media/image203.jpeg"/><Relationship Id="rId29" Type="http://schemas.openxmlformats.org/officeDocument/2006/relationships/image" Target="../media/image216.jpeg"/><Relationship Id="rId11" Type="http://schemas.openxmlformats.org/officeDocument/2006/relationships/image" Target="../media/image198.jpeg"/><Relationship Id="rId24" Type="http://schemas.openxmlformats.org/officeDocument/2006/relationships/image" Target="../media/image211.jpeg"/><Relationship Id="rId32" Type="http://schemas.openxmlformats.org/officeDocument/2006/relationships/image" Target="../media/image219.jpeg"/><Relationship Id="rId37" Type="http://schemas.openxmlformats.org/officeDocument/2006/relationships/image" Target="../media/image224.jpeg"/><Relationship Id="rId40" Type="http://schemas.openxmlformats.org/officeDocument/2006/relationships/image" Target="../media/image227.jpeg"/><Relationship Id="rId45" Type="http://schemas.openxmlformats.org/officeDocument/2006/relationships/image" Target="../media/image232.jpeg"/><Relationship Id="rId53" Type="http://schemas.openxmlformats.org/officeDocument/2006/relationships/image" Target="../media/image240.jpeg"/><Relationship Id="rId58" Type="http://schemas.openxmlformats.org/officeDocument/2006/relationships/image" Target="../media/image245.jpeg"/><Relationship Id="rId66" Type="http://schemas.openxmlformats.org/officeDocument/2006/relationships/image" Target="../media/image253.jpeg"/><Relationship Id="rId74" Type="http://schemas.openxmlformats.org/officeDocument/2006/relationships/image" Target="../media/image261.jpeg"/><Relationship Id="rId79" Type="http://schemas.openxmlformats.org/officeDocument/2006/relationships/image" Target="../media/image266.jpeg"/><Relationship Id="rId87" Type="http://schemas.openxmlformats.org/officeDocument/2006/relationships/image" Target="../media/image274.jpeg"/><Relationship Id="rId5" Type="http://schemas.openxmlformats.org/officeDocument/2006/relationships/image" Target="../media/image192.jpeg"/><Relationship Id="rId61" Type="http://schemas.openxmlformats.org/officeDocument/2006/relationships/image" Target="../media/image248.jpeg"/><Relationship Id="rId82" Type="http://schemas.openxmlformats.org/officeDocument/2006/relationships/image" Target="../media/image269.jpeg"/><Relationship Id="rId19" Type="http://schemas.openxmlformats.org/officeDocument/2006/relationships/image" Target="../media/image206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Relationship Id="rId14" Type="http://schemas.openxmlformats.org/officeDocument/2006/relationships/image" Target="../media/image201.jpeg"/><Relationship Id="rId22" Type="http://schemas.openxmlformats.org/officeDocument/2006/relationships/image" Target="../media/image209.jpeg"/><Relationship Id="rId27" Type="http://schemas.openxmlformats.org/officeDocument/2006/relationships/image" Target="../media/image214.jpeg"/><Relationship Id="rId30" Type="http://schemas.openxmlformats.org/officeDocument/2006/relationships/image" Target="../media/image217.jpeg"/><Relationship Id="rId35" Type="http://schemas.openxmlformats.org/officeDocument/2006/relationships/image" Target="../media/image222.jpeg"/><Relationship Id="rId43" Type="http://schemas.openxmlformats.org/officeDocument/2006/relationships/image" Target="../media/image230.jpeg"/><Relationship Id="rId48" Type="http://schemas.openxmlformats.org/officeDocument/2006/relationships/image" Target="../media/image235.jpeg"/><Relationship Id="rId56" Type="http://schemas.openxmlformats.org/officeDocument/2006/relationships/image" Target="../media/image243.jpeg"/><Relationship Id="rId64" Type="http://schemas.openxmlformats.org/officeDocument/2006/relationships/image" Target="../media/image251.jpeg"/><Relationship Id="rId69" Type="http://schemas.openxmlformats.org/officeDocument/2006/relationships/image" Target="../media/image256.jpeg"/><Relationship Id="rId77" Type="http://schemas.openxmlformats.org/officeDocument/2006/relationships/image" Target="../media/image264.jpeg"/><Relationship Id="rId8" Type="http://schemas.openxmlformats.org/officeDocument/2006/relationships/image" Target="../media/image195.jpeg"/><Relationship Id="rId51" Type="http://schemas.openxmlformats.org/officeDocument/2006/relationships/image" Target="../media/image238.jpeg"/><Relationship Id="rId72" Type="http://schemas.openxmlformats.org/officeDocument/2006/relationships/image" Target="../media/image259.jpeg"/><Relationship Id="rId80" Type="http://schemas.openxmlformats.org/officeDocument/2006/relationships/image" Target="../media/image267.jpeg"/><Relationship Id="rId85" Type="http://schemas.openxmlformats.org/officeDocument/2006/relationships/image" Target="../media/image272.jpeg"/><Relationship Id="rId3" Type="http://schemas.openxmlformats.org/officeDocument/2006/relationships/image" Target="../media/image190.jpeg"/><Relationship Id="rId12" Type="http://schemas.openxmlformats.org/officeDocument/2006/relationships/image" Target="../media/image199.jpeg"/><Relationship Id="rId17" Type="http://schemas.openxmlformats.org/officeDocument/2006/relationships/image" Target="../media/image204.jpeg"/><Relationship Id="rId25" Type="http://schemas.openxmlformats.org/officeDocument/2006/relationships/image" Target="../media/image212.jpeg"/><Relationship Id="rId33" Type="http://schemas.openxmlformats.org/officeDocument/2006/relationships/image" Target="../media/image220.jpeg"/><Relationship Id="rId38" Type="http://schemas.openxmlformats.org/officeDocument/2006/relationships/image" Target="../media/image225.jpeg"/><Relationship Id="rId46" Type="http://schemas.openxmlformats.org/officeDocument/2006/relationships/image" Target="../media/image233.jpeg"/><Relationship Id="rId59" Type="http://schemas.openxmlformats.org/officeDocument/2006/relationships/image" Target="../media/image246.jpeg"/><Relationship Id="rId67" Type="http://schemas.openxmlformats.org/officeDocument/2006/relationships/image" Target="../media/image254.jpeg"/><Relationship Id="rId20" Type="http://schemas.openxmlformats.org/officeDocument/2006/relationships/image" Target="../media/image207.jpeg"/><Relationship Id="rId41" Type="http://schemas.openxmlformats.org/officeDocument/2006/relationships/image" Target="../media/image228.jpeg"/><Relationship Id="rId54" Type="http://schemas.openxmlformats.org/officeDocument/2006/relationships/image" Target="../media/image241.jpeg"/><Relationship Id="rId62" Type="http://schemas.openxmlformats.org/officeDocument/2006/relationships/image" Target="../media/image249.jpeg"/><Relationship Id="rId70" Type="http://schemas.openxmlformats.org/officeDocument/2006/relationships/image" Target="../media/image257.jpeg"/><Relationship Id="rId75" Type="http://schemas.openxmlformats.org/officeDocument/2006/relationships/image" Target="../media/image262.jpeg"/><Relationship Id="rId83" Type="http://schemas.openxmlformats.org/officeDocument/2006/relationships/image" Target="../media/image270.jpeg"/><Relationship Id="rId88" Type="http://schemas.openxmlformats.org/officeDocument/2006/relationships/image" Target="../media/image2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jpeg"/><Relationship Id="rId15" Type="http://schemas.openxmlformats.org/officeDocument/2006/relationships/image" Target="../media/image202.jpeg"/><Relationship Id="rId23" Type="http://schemas.openxmlformats.org/officeDocument/2006/relationships/image" Target="../media/image210.jpeg"/><Relationship Id="rId28" Type="http://schemas.openxmlformats.org/officeDocument/2006/relationships/image" Target="../media/image215.jpeg"/><Relationship Id="rId36" Type="http://schemas.openxmlformats.org/officeDocument/2006/relationships/image" Target="../media/image223.jpeg"/><Relationship Id="rId49" Type="http://schemas.openxmlformats.org/officeDocument/2006/relationships/image" Target="../media/image236.jpeg"/><Relationship Id="rId57" Type="http://schemas.openxmlformats.org/officeDocument/2006/relationships/image" Target="../media/image244.jpeg"/><Relationship Id="rId10" Type="http://schemas.openxmlformats.org/officeDocument/2006/relationships/image" Target="../media/image197.jpeg"/><Relationship Id="rId31" Type="http://schemas.openxmlformats.org/officeDocument/2006/relationships/image" Target="../media/image218.jpeg"/><Relationship Id="rId44" Type="http://schemas.openxmlformats.org/officeDocument/2006/relationships/image" Target="../media/image231.jpeg"/><Relationship Id="rId52" Type="http://schemas.openxmlformats.org/officeDocument/2006/relationships/image" Target="../media/image239.jpeg"/><Relationship Id="rId60" Type="http://schemas.openxmlformats.org/officeDocument/2006/relationships/image" Target="../media/image247.jpeg"/><Relationship Id="rId65" Type="http://schemas.openxmlformats.org/officeDocument/2006/relationships/image" Target="../media/image252.jpeg"/><Relationship Id="rId73" Type="http://schemas.openxmlformats.org/officeDocument/2006/relationships/image" Target="../media/image260.jpeg"/><Relationship Id="rId78" Type="http://schemas.openxmlformats.org/officeDocument/2006/relationships/image" Target="../media/image265.jpeg"/><Relationship Id="rId81" Type="http://schemas.openxmlformats.org/officeDocument/2006/relationships/image" Target="../media/image268.jpeg"/><Relationship Id="rId86" Type="http://schemas.openxmlformats.org/officeDocument/2006/relationships/image" Target="../media/image2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13" Type="http://schemas.openxmlformats.org/officeDocument/2006/relationships/image" Target="../media/image286.jpeg"/><Relationship Id="rId18" Type="http://schemas.openxmlformats.org/officeDocument/2006/relationships/image" Target="../media/image291.jpeg"/><Relationship Id="rId26" Type="http://schemas.openxmlformats.org/officeDocument/2006/relationships/image" Target="../media/image299.jpeg"/><Relationship Id="rId3" Type="http://schemas.openxmlformats.org/officeDocument/2006/relationships/image" Target="../media/image276.jpeg"/><Relationship Id="rId21" Type="http://schemas.openxmlformats.org/officeDocument/2006/relationships/image" Target="../media/image294.jpeg"/><Relationship Id="rId7" Type="http://schemas.openxmlformats.org/officeDocument/2006/relationships/image" Target="../media/image280.jpeg"/><Relationship Id="rId12" Type="http://schemas.openxmlformats.org/officeDocument/2006/relationships/image" Target="../media/image285.jpeg"/><Relationship Id="rId17" Type="http://schemas.openxmlformats.org/officeDocument/2006/relationships/image" Target="../media/image290.jpeg"/><Relationship Id="rId25" Type="http://schemas.openxmlformats.org/officeDocument/2006/relationships/image" Target="../media/image298.jpeg"/><Relationship Id="rId2" Type="http://schemas.openxmlformats.org/officeDocument/2006/relationships/image" Target="../media/image17.png"/><Relationship Id="rId16" Type="http://schemas.openxmlformats.org/officeDocument/2006/relationships/image" Target="../media/image289.jpeg"/><Relationship Id="rId20" Type="http://schemas.openxmlformats.org/officeDocument/2006/relationships/image" Target="../media/image293.jpeg"/><Relationship Id="rId29" Type="http://schemas.openxmlformats.org/officeDocument/2006/relationships/image" Target="../media/image30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9.jpeg"/><Relationship Id="rId11" Type="http://schemas.openxmlformats.org/officeDocument/2006/relationships/image" Target="../media/image284.jpeg"/><Relationship Id="rId24" Type="http://schemas.openxmlformats.org/officeDocument/2006/relationships/image" Target="../media/image297.jpeg"/><Relationship Id="rId5" Type="http://schemas.openxmlformats.org/officeDocument/2006/relationships/image" Target="../media/image278.jpeg"/><Relationship Id="rId15" Type="http://schemas.openxmlformats.org/officeDocument/2006/relationships/image" Target="../media/image288.jpeg"/><Relationship Id="rId23" Type="http://schemas.openxmlformats.org/officeDocument/2006/relationships/image" Target="../media/image296.jpeg"/><Relationship Id="rId28" Type="http://schemas.openxmlformats.org/officeDocument/2006/relationships/image" Target="../media/image301.jpeg"/><Relationship Id="rId10" Type="http://schemas.openxmlformats.org/officeDocument/2006/relationships/image" Target="../media/image283.jpeg"/><Relationship Id="rId19" Type="http://schemas.openxmlformats.org/officeDocument/2006/relationships/image" Target="../media/image292.jpeg"/><Relationship Id="rId31" Type="http://schemas.openxmlformats.org/officeDocument/2006/relationships/image" Target="../media/image304.jpeg"/><Relationship Id="rId4" Type="http://schemas.openxmlformats.org/officeDocument/2006/relationships/image" Target="../media/image277.jpeg"/><Relationship Id="rId9" Type="http://schemas.openxmlformats.org/officeDocument/2006/relationships/image" Target="../media/image282.jpeg"/><Relationship Id="rId14" Type="http://schemas.openxmlformats.org/officeDocument/2006/relationships/image" Target="../media/image287.jpeg"/><Relationship Id="rId22" Type="http://schemas.openxmlformats.org/officeDocument/2006/relationships/image" Target="../media/image295.jpeg"/><Relationship Id="rId27" Type="http://schemas.openxmlformats.org/officeDocument/2006/relationships/image" Target="../media/image300.jpeg"/><Relationship Id="rId30" Type="http://schemas.openxmlformats.org/officeDocument/2006/relationships/image" Target="../media/image303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5.jpeg"/><Relationship Id="rId18" Type="http://schemas.openxmlformats.org/officeDocument/2006/relationships/image" Target="../media/image320.jpeg"/><Relationship Id="rId26" Type="http://schemas.openxmlformats.org/officeDocument/2006/relationships/image" Target="../media/image328.jpeg"/><Relationship Id="rId39" Type="http://schemas.openxmlformats.org/officeDocument/2006/relationships/image" Target="../media/image341.jpeg"/><Relationship Id="rId21" Type="http://schemas.openxmlformats.org/officeDocument/2006/relationships/image" Target="../media/image323.jpeg"/><Relationship Id="rId34" Type="http://schemas.openxmlformats.org/officeDocument/2006/relationships/image" Target="../media/image336.jpeg"/><Relationship Id="rId42" Type="http://schemas.openxmlformats.org/officeDocument/2006/relationships/image" Target="../media/image344.jpeg"/><Relationship Id="rId47" Type="http://schemas.openxmlformats.org/officeDocument/2006/relationships/image" Target="../media/image349.jpeg"/><Relationship Id="rId50" Type="http://schemas.openxmlformats.org/officeDocument/2006/relationships/image" Target="../media/image352.jpeg"/><Relationship Id="rId55" Type="http://schemas.openxmlformats.org/officeDocument/2006/relationships/image" Target="../media/image357.jpeg"/><Relationship Id="rId7" Type="http://schemas.openxmlformats.org/officeDocument/2006/relationships/image" Target="../media/image309.jpeg"/><Relationship Id="rId12" Type="http://schemas.openxmlformats.org/officeDocument/2006/relationships/image" Target="../media/image314.jpeg"/><Relationship Id="rId17" Type="http://schemas.openxmlformats.org/officeDocument/2006/relationships/image" Target="../media/image319.jpeg"/><Relationship Id="rId25" Type="http://schemas.openxmlformats.org/officeDocument/2006/relationships/image" Target="../media/image327.jpeg"/><Relationship Id="rId33" Type="http://schemas.openxmlformats.org/officeDocument/2006/relationships/image" Target="../media/image335.jpeg"/><Relationship Id="rId38" Type="http://schemas.openxmlformats.org/officeDocument/2006/relationships/image" Target="../media/image340.jpeg"/><Relationship Id="rId46" Type="http://schemas.openxmlformats.org/officeDocument/2006/relationships/image" Target="../media/image348.jpeg"/><Relationship Id="rId59" Type="http://schemas.openxmlformats.org/officeDocument/2006/relationships/image" Target="../media/image361.jpeg"/><Relationship Id="rId2" Type="http://schemas.openxmlformats.org/officeDocument/2006/relationships/image" Target="../media/image57.png"/><Relationship Id="rId16" Type="http://schemas.openxmlformats.org/officeDocument/2006/relationships/image" Target="../media/image318.jpeg"/><Relationship Id="rId20" Type="http://schemas.openxmlformats.org/officeDocument/2006/relationships/image" Target="../media/image322.jpeg"/><Relationship Id="rId29" Type="http://schemas.openxmlformats.org/officeDocument/2006/relationships/image" Target="../media/image331.jpeg"/><Relationship Id="rId41" Type="http://schemas.openxmlformats.org/officeDocument/2006/relationships/image" Target="../media/image343.jpeg"/><Relationship Id="rId54" Type="http://schemas.openxmlformats.org/officeDocument/2006/relationships/image" Target="../media/image3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8.jpeg"/><Relationship Id="rId11" Type="http://schemas.openxmlformats.org/officeDocument/2006/relationships/image" Target="../media/image313.jpeg"/><Relationship Id="rId24" Type="http://schemas.openxmlformats.org/officeDocument/2006/relationships/image" Target="../media/image326.jpeg"/><Relationship Id="rId32" Type="http://schemas.openxmlformats.org/officeDocument/2006/relationships/image" Target="../media/image334.jpeg"/><Relationship Id="rId37" Type="http://schemas.openxmlformats.org/officeDocument/2006/relationships/image" Target="../media/image339.jpeg"/><Relationship Id="rId40" Type="http://schemas.openxmlformats.org/officeDocument/2006/relationships/image" Target="../media/image342.jpeg"/><Relationship Id="rId45" Type="http://schemas.openxmlformats.org/officeDocument/2006/relationships/image" Target="../media/image347.jpeg"/><Relationship Id="rId53" Type="http://schemas.openxmlformats.org/officeDocument/2006/relationships/image" Target="../media/image355.jpeg"/><Relationship Id="rId58" Type="http://schemas.openxmlformats.org/officeDocument/2006/relationships/image" Target="../media/image360.jpeg"/><Relationship Id="rId5" Type="http://schemas.openxmlformats.org/officeDocument/2006/relationships/image" Target="../media/image307.jpeg"/><Relationship Id="rId15" Type="http://schemas.openxmlformats.org/officeDocument/2006/relationships/image" Target="../media/image317.jpeg"/><Relationship Id="rId23" Type="http://schemas.openxmlformats.org/officeDocument/2006/relationships/image" Target="../media/image325.jpeg"/><Relationship Id="rId28" Type="http://schemas.openxmlformats.org/officeDocument/2006/relationships/image" Target="../media/image330.jpeg"/><Relationship Id="rId36" Type="http://schemas.openxmlformats.org/officeDocument/2006/relationships/image" Target="../media/image338.jpeg"/><Relationship Id="rId49" Type="http://schemas.openxmlformats.org/officeDocument/2006/relationships/image" Target="../media/image351.jpeg"/><Relationship Id="rId57" Type="http://schemas.openxmlformats.org/officeDocument/2006/relationships/image" Target="../media/image359.jpeg"/><Relationship Id="rId10" Type="http://schemas.openxmlformats.org/officeDocument/2006/relationships/image" Target="../media/image312.jpeg"/><Relationship Id="rId19" Type="http://schemas.openxmlformats.org/officeDocument/2006/relationships/image" Target="../media/image321.jpeg"/><Relationship Id="rId31" Type="http://schemas.openxmlformats.org/officeDocument/2006/relationships/image" Target="../media/image333.jpeg"/><Relationship Id="rId44" Type="http://schemas.openxmlformats.org/officeDocument/2006/relationships/image" Target="../media/image346.jpeg"/><Relationship Id="rId52" Type="http://schemas.openxmlformats.org/officeDocument/2006/relationships/image" Target="../media/image354.jpeg"/><Relationship Id="rId4" Type="http://schemas.openxmlformats.org/officeDocument/2006/relationships/image" Target="../media/image306.jpeg"/><Relationship Id="rId9" Type="http://schemas.openxmlformats.org/officeDocument/2006/relationships/image" Target="../media/image311.jpeg"/><Relationship Id="rId14" Type="http://schemas.openxmlformats.org/officeDocument/2006/relationships/image" Target="../media/image316.jpeg"/><Relationship Id="rId22" Type="http://schemas.openxmlformats.org/officeDocument/2006/relationships/image" Target="../media/image324.jpeg"/><Relationship Id="rId27" Type="http://schemas.openxmlformats.org/officeDocument/2006/relationships/image" Target="../media/image329.jpeg"/><Relationship Id="rId30" Type="http://schemas.openxmlformats.org/officeDocument/2006/relationships/image" Target="../media/image332.jpeg"/><Relationship Id="rId35" Type="http://schemas.openxmlformats.org/officeDocument/2006/relationships/image" Target="../media/image337.jpeg"/><Relationship Id="rId43" Type="http://schemas.openxmlformats.org/officeDocument/2006/relationships/image" Target="../media/image345.jpeg"/><Relationship Id="rId48" Type="http://schemas.openxmlformats.org/officeDocument/2006/relationships/image" Target="../media/image350.jpeg"/><Relationship Id="rId56" Type="http://schemas.openxmlformats.org/officeDocument/2006/relationships/image" Target="../media/image358.jpeg"/><Relationship Id="rId8" Type="http://schemas.openxmlformats.org/officeDocument/2006/relationships/image" Target="../media/image310.jpeg"/><Relationship Id="rId51" Type="http://schemas.openxmlformats.org/officeDocument/2006/relationships/image" Target="../media/image353.jpeg"/><Relationship Id="rId3" Type="http://schemas.openxmlformats.org/officeDocument/2006/relationships/image" Target="../media/image305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2.jpeg"/><Relationship Id="rId18" Type="http://schemas.openxmlformats.org/officeDocument/2006/relationships/image" Target="../media/image377.jpeg"/><Relationship Id="rId26" Type="http://schemas.openxmlformats.org/officeDocument/2006/relationships/image" Target="../media/image385.jpeg"/><Relationship Id="rId39" Type="http://schemas.openxmlformats.org/officeDocument/2006/relationships/image" Target="../media/image398.jpeg"/><Relationship Id="rId21" Type="http://schemas.openxmlformats.org/officeDocument/2006/relationships/image" Target="../media/image380.jpeg"/><Relationship Id="rId34" Type="http://schemas.openxmlformats.org/officeDocument/2006/relationships/image" Target="../media/image393.jpeg"/><Relationship Id="rId42" Type="http://schemas.openxmlformats.org/officeDocument/2006/relationships/image" Target="../media/image401.jpeg"/><Relationship Id="rId47" Type="http://schemas.openxmlformats.org/officeDocument/2006/relationships/image" Target="../media/image406.jpeg"/><Relationship Id="rId50" Type="http://schemas.openxmlformats.org/officeDocument/2006/relationships/image" Target="../media/image409.jpeg"/><Relationship Id="rId55" Type="http://schemas.openxmlformats.org/officeDocument/2006/relationships/image" Target="../media/image414.jpeg"/><Relationship Id="rId63" Type="http://schemas.openxmlformats.org/officeDocument/2006/relationships/image" Target="../media/image422.jpeg"/><Relationship Id="rId68" Type="http://schemas.openxmlformats.org/officeDocument/2006/relationships/image" Target="../media/image427.jpeg"/><Relationship Id="rId76" Type="http://schemas.openxmlformats.org/officeDocument/2006/relationships/image" Target="../media/image435.jpeg"/><Relationship Id="rId84" Type="http://schemas.openxmlformats.org/officeDocument/2006/relationships/image" Target="../media/image443.jpeg"/><Relationship Id="rId7" Type="http://schemas.openxmlformats.org/officeDocument/2006/relationships/image" Target="../media/image366.jpeg"/><Relationship Id="rId71" Type="http://schemas.openxmlformats.org/officeDocument/2006/relationships/image" Target="../media/image430.jpeg"/><Relationship Id="rId2" Type="http://schemas.openxmlformats.org/officeDocument/2006/relationships/image" Target="../media/image85.png"/><Relationship Id="rId16" Type="http://schemas.openxmlformats.org/officeDocument/2006/relationships/image" Target="../media/image375.jpeg"/><Relationship Id="rId29" Type="http://schemas.openxmlformats.org/officeDocument/2006/relationships/image" Target="../media/image388.jpeg"/><Relationship Id="rId11" Type="http://schemas.openxmlformats.org/officeDocument/2006/relationships/image" Target="../media/image370.jpeg"/><Relationship Id="rId24" Type="http://schemas.openxmlformats.org/officeDocument/2006/relationships/image" Target="../media/image383.jpeg"/><Relationship Id="rId32" Type="http://schemas.openxmlformats.org/officeDocument/2006/relationships/image" Target="../media/image391.jpeg"/><Relationship Id="rId37" Type="http://schemas.openxmlformats.org/officeDocument/2006/relationships/image" Target="../media/image396.jpeg"/><Relationship Id="rId40" Type="http://schemas.openxmlformats.org/officeDocument/2006/relationships/image" Target="../media/image399.jpeg"/><Relationship Id="rId45" Type="http://schemas.openxmlformats.org/officeDocument/2006/relationships/image" Target="../media/image404.jpeg"/><Relationship Id="rId53" Type="http://schemas.openxmlformats.org/officeDocument/2006/relationships/image" Target="../media/image412.jpeg"/><Relationship Id="rId58" Type="http://schemas.openxmlformats.org/officeDocument/2006/relationships/image" Target="../media/image417.jpeg"/><Relationship Id="rId66" Type="http://schemas.openxmlformats.org/officeDocument/2006/relationships/image" Target="../media/image425.jpeg"/><Relationship Id="rId74" Type="http://schemas.openxmlformats.org/officeDocument/2006/relationships/image" Target="../media/image433.jpeg"/><Relationship Id="rId79" Type="http://schemas.openxmlformats.org/officeDocument/2006/relationships/image" Target="../media/image438.jpeg"/><Relationship Id="rId5" Type="http://schemas.openxmlformats.org/officeDocument/2006/relationships/image" Target="../media/image364.jpeg"/><Relationship Id="rId61" Type="http://schemas.openxmlformats.org/officeDocument/2006/relationships/image" Target="../media/image420.jpeg"/><Relationship Id="rId82" Type="http://schemas.openxmlformats.org/officeDocument/2006/relationships/image" Target="../media/image441.jpeg"/><Relationship Id="rId19" Type="http://schemas.openxmlformats.org/officeDocument/2006/relationships/image" Target="../media/image378.jpeg"/><Relationship Id="rId4" Type="http://schemas.openxmlformats.org/officeDocument/2006/relationships/image" Target="../media/image363.jpeg"/><Relationship Id="rId9" Type="http://schemas.openxmlformats.org/officeDocument/2006/relationships/image" Target="../media/image368.jpeg"/><Relationship Id="rId14" Type="http://schemas.openxmlformats.org/officeDocument/2006/relationships/image" Target="../media/image373.jpeg"/><Relationship Id="rId22" Type="http://schemas.openxmlformats.org/officeDocument/2006/relationships/image" Target="../media/image381.jpeg"/><Relationship Id="rId27" Type="http://schemas.openxmlformats.org/officeDocument/2006/relationships/image" Target="../media/image386.jpeg"/><Relationship Id="rId30" Type="http://schemas.openxmlformats.org/officeDocument/2006/relationships/image" Target="../media/image389.jpeg"/><Relationship Id="rId35" Type="http://schemas.openxmlformats.org/officeDocument/2006/relationships/image" Target="../media/image394.jpeg"/><Relationship Id="rId43" Type="http://schemas.openxmlformats.org/officeDocument/2006/relationships/image" Target="../media/image402.jpeg"/><Relationship Id="rId48" Type="http://schemas.openxmlformats.org/officeDocument/2006/relationships/image" Target="../media/image407.jpeg"/><Relationship Id="rId56" Type="http://schemas.openxmlformats.org/officeDocument/2006/relationships/image" Target="../media/image415.jpeg"/><Relationship Id="rId64" Type="http://schemas.openxmlformats.org/officeDocument/2006/relationships/image" Target="../media/image423.jpeg"/><Relationship Id="rId69" Type="http://schemas.openxmlformats.org/officeDocument/2006/relationships/image" Target="../media/image428.jpeg"/><Relationship Id="rId77" Type="http://schemas.openxmlformats.org/officeDocument/2006/relationships/image" Target="../media/image436.jpeg"/><Relationship Id="rId8" Type="http://schemas.openxmlformats.org/officeDocument/2006/relationships/image" Target="../media/image367.jpeg"/><Relationship Id="rId51" Type="http://schemas.openxmlformats.org/officeDocument/2006/relationships/image" Target="../media/image410.jpeg"/><Relationship Id="rId72" Type="http://schemas.openxmlformats.org/officeDocument/2006/relationships/image" Target="../media/image431.jpeg"/><Relationship Id="rId80" Type="http://schemas.openxmlformats.org/officeDocument/2006/relationships/image" Target="../media/image439.jpeg"/><Relationship Id="rId85" Type="http://schemas.openxmlformats.org/officeDocument/2006/relationships/image" Target="../media/image444.jpeg"/><Relationship Id="rId3" Type="http://schemas.openxmlformats.org/officeDocument/2006/relationships/image" Target="../media/image362.jpeg"/><Relationship Id="rId12" Type="http://schemas.openxmlformats.org/officeDocument/2006/relationships/image" Target="../media/image371.jpeg"/><Relationship Id="rId17" Type="http://schemas.openxmlformats.org/officeDocument/2006/relationships/image" Target="../media/image376.jpeg"/><Relationship Id="rId25" Type="http://schemas.openxmlformats.org/officeDocument/2006/relationships/image" Target="../media/image384.jpeg"/><Relationship Id="rId33" Type="http://schemas.openxmlformats.org/officeDocument/2006/relationships/image" Target="../media/image392.jpeg"/><Relationship Id="rId38" Type="http://schemas.openxmlformats.org/officeDocument/2006/relationships/image" Target="../media/image397.jpeg"/><Relationship Id="rId46" Type="http://schemas.openxmlformats.org/officeDocument/2006/relationships/image" Target="../media/image405.jpeg"/><Relationship Id="rId59" Type="http://schemas.openxmlformats.org/officeDocument/2006/relationships/image" Target="../media/image418.jpeg"/><Relationship Id="rId67" Type="http://schemas.openxmlformats.org/officeDocument/2006/relationships/image" Target="../media/image426.jpeg"/><Relationship Id="rId20" Type="http://schemas.openxmlformats.org/officeDocument/2006/relationships/image" Target="../media/image379.jpeg"/><Relationship Id="rId41" Type="http://schemas.openxmlformats.org/officeDocument/2006/relationships/image" Target="../media/image400.jpeg"/><Relationship Id="rId54" Type="http://schemas.openxmlformats.org/officeDocument/2006/relationships/image" Target="../media/image413.jpeg"/><Relationship Id="rId62" Type="http://schemas.openxmlformats.org/officeDocument/2006/relationships/image" Target="../media/image421.jpeg"/><Relationship Id="rId70" Type="http://schemas.openxmlformats.org/officeDocument/2006/relationships/image" Target="../media/image429.jpeg"/><Relationship Id="rId75" Type="http://schemas.openxmlformats.org/officeDocument/2006/relationships/image" Target="../media/image434.jpeg"/><Relationship Id="rId83" Type="http://schemas.openxmlformats.org/officeDocument/2006/relationships/image" Target="../media/image4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5.jpeg"/><Relationship Id="rId15" Type="http://schemas.openxmlformats.org/officeDocument/2006/relationships/image" Target="../media/image374.jpeg"/><Relationship Id="rId23" Type="http://schemas.openxmlformats.org/officeDocument/2006/relationships/image" Target="../media/image382.jpeg"/><Relationship Id="rId28" Type="http://schemas.openxmlformats.org/officeDocument/2006/relationships/image" Target="../media/image387.jpeg"/><Relationship Id="rId36" Type="http://schemas.openxmlformats.org/officeDocument/2006/relationships/image" Target="../media/image395.jpeg"/><Relationship Id="rId49" Type="http://schemas.openxmlformats.org/officeDocument/2006/relationships/image" Target="../media/image408.jpeg"/><Relationship Id="rId57" Type="http://schemas.openxmlformats.org/officeDocument/2006/relationships/image" Target="../media/image416.jpeg"/><Relationship Id="rId10" Type="http://schemas.openxmlformats.org/officeDocument/2006/relationships/image" Target="../media/image369.jpeg"/><Relationship Id="rId31" Type="http://schemas.openxmlformats.org/officeDocument/2006/relationships/image" Target="../media/image390.jpeg"/><Relationship Id="rId44" Type="http://schemas.openxmlformats.org/officeDocument/2006/relationships/image" Target="../media/image403.jpeg"/><Relationship Id="rId52" Type="http://schemas.openxmlformats.org/officeDocument/2006/relationships/image" Target="../media/image411.jpeg"/><Relationship Id="rId60" Type="http://schemas.openxmlformats.org/officeDocument/2006/relationships/image" Target="../media/image419.jpeg"/><Relationship Id="rId65" Type="http://schemas.openxmlformats.org/officeDocument/2006/relationships/image" Target="../media/image424.jpeg"/><Relationship Id="rId73" Type="http://schemas.openxmlformats.org/officeDocument/2006/relationships/image" Target="../media/image432.jpeg"/><Relationship Id="rId78" Type="http://schemas.openxmlformats.org/officeDocument/2006/relationships/image" Target="../media/image437.jpeg"/><Relationship Id="rId81" Type="http://schemas.openxmlformats.org/officeDocument/2006/relationships/image" Target="../media/image440.jpeg"/><Relationship Id="rId86" Type="http://schemas.openxmlformats.org/officeDocument/2006/relationships/image" Target="../media/image4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3" Type="http://schemas.openxmlformats.org/officeDocument/2006/relationships/image" Target="../media/image186.png"/><Relationship Id="rId7" Type="http://schemas.openxmlformats.org/officeDocument/2006/relationships/image" Target="../media/image448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1.jpeg"/><Relationship Id="rId18" Type="http://schemas.openxmlformats.org/officeDocument/2006/relationships/image" Target="../media/image466.jpeg"/><Relationship Id="rId26" Type="http://schemas.openxmlformats.org/officeDocument/2006/relationships/image" Target="../media/image474.jpeg"/><Relationship Id="rId39" Type="http://schemas.openxmlformats.org/officeDocument/2006/relationships/image" Target="../media/image487.jpeg"/><Relationship Id="rId21" Type="http://schemas.openxmlformats.org/officeDocument/2006/relationships/image" Target="../media/image469.jpeg"/><Relationship Id="rId34" Type="http://schemas.openxmlformats.org/officeDocument/2006/relationships/image" Target="../media/image482.jpeg"/><Relationship Id="rId42" Type="http://schemas.openxmlformats.org/officeDocument/2006/relationships/image" Target="../media/image490.jpeg"/><Relationship Id="rId47" Type="http://schemas.openxmlformats.org/officeDocument/2006/relationships/image" Target="../media/image495.jpeg"/><Relationship Id="rId50" Type="http://schemas.openxmlformats.org/officeDocument/2006/relationships/image" Target="../media/image498.jpeg"/><Relationship Id="rId55" Type="http://schemas.openxmlformats.org/officeDocument/2006/relationships/image" Target="../media/image503.jpeg"/><Relationship Id="rId7" Type="http://schemas.openxmlformats.org/officeDocument/2006/relationships/image" Target="../media/image455.jpeg"/><Relationship Id="rId2" Type="http://schemas.openxmlformats.org/officeDocument/2006/relationships/image" Target="../media/image450.jpeg"/><Relationship Id="rId16" Type="http://schemas.openxmlformats.org/officeDocument/2006/relationships/image" Target="../media/image464.jpeg"/><Relationship Id="rId20" Type="http://schemas.openxmlformats.org/officeDocument/2006/relationships/image" Target="../media/image468.jpeg"/><Relationship Id="rId29" Type="http://schemas.openxmlformats.org/officeDocument/2006/relationships/image" Target="../media/image477.jpeg"/><Relationship Id="rId41" Type="http://schemas.openxmlformats.org/officeDocument/2006/relationships/image" Target="../media/image489.jpeg"/><Relationship Id="rId54" Type="http://schemas.openxmlformats.org/officeDocument/2006/relationships/image" Target="../media/image50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4.jpeg"/><Relationship Id="rId11" Type="http://schemas.openxmlformats.org/officeDocument/2006/relationships/image" Target="../media/image459.jpeg"/><Relationship Id="rId24" Type="http://schemas.openxmlformats.org/officeDocument/2006/relationships/image" Target="../media/image472.jpeg"/><Relationship Id="rId32" Type="http://schemas.openxmlformats.org/officeDocument/2006/relationships/image" Target="../media/image480.jpeg"/><Relationship Id="rId37" Type="http://schemas.openxmlformats.org/officeDocument/2006/relationships/image" Target="../media/image485.jpeg"/><Relationship Id="rId40" Type="http://schemas.openxmlformats.org/officeDocument/2006/relationships/image" Target="../media/image488.jpeg"/><Relationship Id="rId45" Type="http://schemas.openxmlformats.org/officeDocument/2006/relationships/image" Target="../media/image493.jpeg"/><Relationship Id="rId53" Type="http://schemas.openxmlformats.org/officeDocument/2006/relationships/image" Target="../media/image501.jpeg"/><Relationship Id="rId58" Type="http://schemas.openxmlformats.org/officeDocument/2006/relationships/image" Target="../media/image506.jpeg"/><Relationship Id="rId5" Type="http://schemas.openxmlformats.org/officeDocument/2006/relationships/image" Target="../media/image453.jpeg"/><Relationship Id="rId15" Type="http://schemas.openxmlformats.org/officeDocument/2006/relationships/image" Target="../media/image463.jpeg"/><Relationship Id="rId23" Type="http://schemas.openxmlformats.org/officeDocument/2006/relationships/image" Target="../media/image471.jpeg"/><Relationship Id="rId28" Type="http://schemas.openxmlformats.org/officeDocument/2006/relationships/image" Target="../media/image476.jpeg"/><Relationship Id="rId36" Type="http://schemas.openxmlformats.org/officeDocument/2006/relationships/image" Target="../media/image484.jpeg"/><Relationship Id="rId49" Type="http://schemas.openxmlformats.org/officeDocument/2006/relationships/image" Target="../media/image497.jpeg"/><Relationship Id="rId57" Type="http://schemas.openxmlformats.org/officeDocument/2006/relationships/image" Target="../media/image505.jpeg"/><Relationship Id="rId61" Type="http://schemas.openxmlformats.org/officeDocument/2006/relationships/image" Target="../media/image509.jpeg"/><Relationship Id="rId10" Type="http://schemas.openxmlformats.org/officeDocument/2006/relationships/image" Target="../media/image458.jpeg"/><Relationship Id="rId19" Type="http://schemas.openxmlformats.org/officeDocument/2006/relationships/image" Target="../media/image467.jpeg"/><Relationship Id="rId31" Type="http://schemas.openxmlformats.org/officeDocument/2006/relationships/image" Target="../media/image479.jpeg"/><Relationship Id="rId44" Type="http://schemas.openxmlformats.org/officeDocument/2006/relationships/image" Target="../media/image492.jpeg"/><Relationship Id="rId52" Type="http://schemas.openxmlformats.org/officeDocument/2006/relationships/image" Target="../media/image500.jpeg"/><Relationship Id="rId60" Type="http://schemas.openxmlformats.org/officeDocument/2006/relationships/image" Target="../media/image508.jpeg"/><Relationship Id="rId4" Type="http://schemas.openxmlformats.org/officeDocument/2006/relationships/image" Target="../media/image452.jpeg"/><Relationship Id="rId9" Type="http://schemas.openxmlformats.org/officeDocument/2006/relationships/image" Target="../media/image457.jpeg"/><Relationship Id="rId14" Type="http://schemas.openxmlformats.org/officeDocument/2006/relationships/image" Target="../media/image462.jpeg"/><Relationship Id="rId22" Type="http://schemas.openxmlformats.org/officeDocument/2006/relationships/image" Target="../media/image470.jpeg"/><Relationship Id="rId27" Type="http://schemas.openxmlformats.org/officeDocument/2006/relationships/image" Target="../media/image475.jpeg"/><Relationship Id="rId30" Type="http://schemas.openxmlformats.org/officeDocument/2006/relationships/image" Target="../media/image478.jpeg"/><Relationship Id="rId35" Type="http://schemas.openxmlformats.org/officeDocument/2006/relationships/image" Target="../media/image483.jpeg"/><Relationship Id="rId43" Type="http://schemas.openxmlformats.org/officeDocument/2006/relationships/image" Target="../media/image491.jpeg"/><Relationship Id="rId48" Type="http://schemas.openxmlformats.org/officeDocument/2006/relationships/image" Target="../media/image496.jpeg"/><Relationship Id="rId56" Type="http://schemas.openxmlformats.org/officeDocument/2006/relationships/image" Target="../media/image504.jpeg"/><Relationship Id="rId8" Type="http://schemas.openxmlformats.org/officeDocument/2006/relationships/image" Target="../media/image456.jpeg"/><Relationship Id="rId51" Type="http://schemas.openxmlformats.org/officeDocument/2006/relationships/image" Target="../media/image499.jpeg"/><Relationship Id="rId3" Type="http://schemas.openxmlformats.org/officeDocument/2006/relationships/image" Target="../media/image451.jpeg"/><Relationship Id="rId12" Type="http://schemas.openxmlformats.org/officeDocument/2006/relationships/image" Target="../media/image460.jpeg"/><Relationship Id="rId17" Type="http://schemas.openxmlformats.org/officeDocument/2006/relationships/image" Target="../media/image465.jpeg"/><Relationship Id="rId25" Type="http://schemas.openxmlformats.org/officeDocument/2006/relationships/image" Target="../media/image473.jpeg"/><Relationship Id="rId33" Type="http://schemas.openxmlformats.org/officeDocument/2006/relationships/image" Target="../media/image481.jpeg"/><Relationship Id="rId38" Type="http://schemas.openxmlformats.org/officeDocument/2006/relationships/image" Target="../media/image486.jpeg"/><Relationship Id="rId46" Type="http://schemas.openxmlformats.org/officeDocument/2006/relationships/image" Target="../media/image494.jpeg"/><Relationship Id="rId59" Type="http://schemas.openxmlformats.org/officeDocument/2006/relationships/image" Target="../media/image50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slide" Target="slide12.xml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slide" Target="slide3.xml"/><Relationship Id="rId9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4.jpeg"/><Relationship Id="rId13" Type="http://schemas.openxmlformats.org/officeDocument/2006/relationships/image" Target="../media/image519.jpeg"/><Relationship Id="rId18" Type="http://schemas.openxmlformats.org/officeDocument/2006/relationships/image" Target="../media/image524.jpeg"/><Relationship Id="rId26" Type="http://schemas.openxmlformats.org/officeDocument/2006/relationships/image" Target="../media/image532.jpeg"/><Relationship Id="rId39" Type="http://schemas.openxmlformats.org/officeDocument/2006/relationships/image" Target="../media/image545.jpeg"/><Relationship Id="rId3" Type="http://schemas.openxmlformats.org/officeDocument/2006/relationships/image" Target="../media/image27.png"/><Relationship Id="rId21" Type="http://schemas.openxmlformats.org/officeDocument/2006/relationships/image" Target="../media/image527.jpeg"/><Relationship Id="rId34" Type="http://schemas.openxmlformats.org/officeDocument/2006/relationships/image" Target="../media/image540.jpeg"/><Relationship Id="rId7" Type="http://schemas.openxmlformats.org/officeDocument/2006/relationships/image" Target="../media/image513.jpeg"/><Relationship Id="rId12" Type="http://schemas.openxmlformats.org/officeDocument/2006/relationships/image" Target="../media/image518.jpeg"/><Relationship Id="rId17" Type="http://schemas.openxmlformats.org/officeDocument/2006/relationships/image" Target="../media/image523.jpeg"/><Relationship Id="rId25" Type="http://schemas.openxmlformats.org/officeDocument/2006/relationships/image" Target="../media/image531.jpeg"/><Relationship Id="rId33" Type="http://schemas.openxmlformats.org/officeDocument/2006/relationships/image" Target="../media/image539.jpeg"/><Relationship Id="rId38" Type="http://schemas.openxmlformats.org/officeDocument/2006/relationships/image" Target="../media/image544.jpeg"/><Relationship Id="rId2" Type="http://schemas.openxmlformats.org/officeDocument/2006/relationships/image" Target="../media/image510.png"/><Relationship Id="rId16" Type="http://schemas.openxmlformats.org/officeDocument/2006/relationships/image" Target="../media/image522.jpeg"/><Relationship Id="rId20" Type="http://schemas.openxmlformats.org/officeDocument/2006/relationships/image" Target="../media/image526.jpeg"/><Relationship Id="rId29" Type="http://schemas.openxmlformats.org/officeDocument/2006/relationships/image" Target="../media/image53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2.png"/><Relationship Id="rId11" Type="http://schemas.openxmlformats.org/officeDocument/2006/relationships/image" Target="../media/image517.jpeg"/><Relationship Id="rId24" Type="http://schemas.openxmlformats.org/officeDocument/2006/relationships/image" Target="../media/image530.jpeg"/><Relationship Id="rId32" Type="http://schemas.openxmlformats.org/officeDocument/2006/relationships/image" Target="../media/image538.jpeg"/><Relationship Id="rId37" Type="http://schemas.openxmlformats.org/officeDocument/2006/relationships/image" Target="../media/image543.jpeg"/><Relationship Id="rId40" Type="http://schemas.openxmlformats.org/officeDocument/2006/relationships/image" Target="../media/image546.jpeg"/><Relationship Id="rId5" Type="http://schemas.openxmlformats.org/officeDocument/2006/relationships/image" Target="../media/image511.png"/><Relationship Id="rId15" Type="http://schemas.openxmlformats.org/officeDocument/2006/relationships/image" Target="../media/image521.jpeg"/><Relationship Id="rId23" Type="http://schemas.openxmlformats.org/officeDocument/2006/relationships/image" Target="../media/image529.jpeg"/><Relationship Id="rId28" Type="http://schemas.openxmlformats.org/officeDocument/2006/relationships/image" Target="../media/image534.jpeg"/><Relationship Id="rId36" Type="http://schemas.openxmlformats.org/officeDocument/2006/relationships/image" Target="../media/image542.jpeg"/><Relationship Id="rId10" Type="http://schemas.openxmlformats.org/officeDocument/2006/relationships/image" Target="../media/image516.jpeg"/><Relationship Id="rId19" Type="http://schemas.openxmlformats.org/officeDocument/2006/relationships/image" Target="../media/image525.jpeg"/><Relationship Id="rId31" Type="http://schemas.openxmlformats.org/officeDocument/2006/relationships/image" Target="../media/image537.jpeg"/><Relationship Id="rId4" Type="http://schemas.openxmlformats.org/officeDocument/2006/relationships/image" Target="../media/image28.png"/><Relationship Id="rId9" Type="http://schemas.openxmlformats.org/officeDocument/2006/relationships/image" Target="../media/image515.jpeg"/><Relationship Id="rId14" Type="http://schemas.openxmlformats.org/officeDocument/2006/relationships/image" Target="../media/image520.jpeg"/><Relationship Id="rId22" Type="http://schemas.openxmlformats.org/officeDocument/2006/relationships/image" Target="../media/image528.jpeg"/><Relationship Id="rId27" Type="http://schemas.openxmlformats.org/officeDocument/2006/relationships/image" Target="../media/image533.jpeg"/><Relationship Id="rId30" Type="http://schemas.openxmlformats.org/officeDocument/2006/relationships/image" Target="../media/image536.jpeg"/><Relationship Id="rId35" Type="http://schemas.openxmlformats.org/officeDocument/2006/relationships/image" Target="../media/image541.jpe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6.jpeg"/><Relationship Id="rId18" Type="http://schemas.openxmlformats.org/officeDocument/2006/relationships/image" Target="../media/image561.jpeg"/><Relationship Id="rId26" Type="http://schemas.openxmlformats.org/officeDocument/2006/relationships/image" Target="../media/image569.jpeg"/><Relationship Id="rId39" Type="http://schemas.openxmlformats.org/officeDocument/2006/relationships/image" Target="../media/image582.jpeg"/><Relationship Id="rId3" Type="http://schemas.openxmlformats.org/officeDocument/2006/relationships/image" Target="../media/image548.png"/><Relationship Id="rId21" Type="http://schemas.openxmlformats.org/officeDocument/2006/relationships/image" Target="../media/image564.jpeg"/><Relationship Id="rId34" Type="http://schemas.openxmlformats.org/officeDocument/2006/relationships/image" Target="../media/image577.jpeg"/><Relationship Id="rId42" Type="http://schemas.openxmlformats.org/officeDocument/2006/relationships/image" Target="../media/image585.jpeg"/><Relationship Id="rId47" Type="http://schemas.openxmlformats.org/officeDocument/2006/relationships/image" Target="../media/image590.jpeg"/><Relationship Id="rId7" Type="http://schemas.openxmlformats.org/officeDocument/2006/relationships/image" Target="../media/image550.jpeg"/><Relationship Id="rId12" Type="http://schemas.openxmlformats.org/officeDocument/2006/relationships/image" Target="../media/image555.jpeg"/><Relationship Id="rId17" Type="http://schemas.openxmlformats.org/officeDocument/2006/relationships/image" Target="../media/image560.jpeg"/><Relationship Id="rId25" Type="http://schemas.openxmlformats.org/officeDocument/2006/relationships/image" Target="../media/image568.jpeg"/><Relationship Id="rId33" Type="http://schemas.openxmlformats.org/officeDocument/2006/relationships/image" Target="../media/image576.jpeg"/><Relationship Id="rId38" Type="http://schemas.openxmlformats.org/officeDocument/2006/relationships/image" Target="../media/image581.jpeg"/><Relationship Id="rId46" Type="http://schemas.openxmlformats.org/officeDocument/2006/relationships/image" Target="../media/image589.jpeg"/><Relationship Id="rId2" Type="http://schemas.openxmlformats.org/officeDocument/2006/relationships/image" Target="../media/image547.png"/><Relationship Id="rId16" Type="http://schemas.openxmlformats.org/officeDocument/2006/relationships/image" Target="../media/image559.jpeg"/><Relationship Id="rId20" Type="http://schemas.openxmlformats.org/officeDocument/2006/relationships/image" Target="../media/image563.jpeg"/><Relationship Id="rId29" Type="http://schemas.openxmlformats.org/officeDocument/2006/relationships/image" Target="../media/image572.jpeg"/><Relationship Id="rId41" Type="http://schemas.openxmlformats.org/officeDocument/2006/relationships/image" Target="../media/image58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9.png"/><Relationship Id="rId11" Type="http://schemas.openxmlformats.org/officeDocument/2006/relationships/image" Target="../media/image554.jpeg"/><Relationship Id="rId24" Type="http://schemas.openxmlformats.org/officeDocument/2006/relationships/image" Target="../media/image567.jpeg"/><Relationship Id="rId32" Type="http://schemas.openxmlformats.org/officeDocument/2006/relationships/image" Target="../media/image575.jpeg"/><Relationship Id="rId37" Type="http://schemas.openxmlformats.org/officeDocument/2006/relationships/image" Target="../media/image580.jpeg"/><Relationship Id="rId40" Type="http://schemas.openxmlformats.org/officeDocument/2006/relationships/image" Target="../media/image583.jpeg"/><Relationship Id="rId45" Type="http://schemas.openxmlformats.org/officeDocument/2006/relationships/image" Target="../media/image588.jpeg"/><Relationship Id="rId5" Type="http://schemas.openxmlformats.org/officeDocument/2006/relationships/image" Target="../media/image28.png"/><Relationship Id="rId15" Type="http://schemas.openxmlformats.org/officeDocument/2006/relationships/image" Target="../media/image558.jpeg"/><Relationship Id="rId23" Type="http://schemas.openxmlformats.org/officeDocument/2006/relationships/image" Target="../media/image566.jpeg"/><Relationship Id="rId28" Type="http://schemas.openxmlformats.org/officeDocument/2006/relationships/image" Target="../media/image571.jpeg"/><Relationship Id="rId36" Type="http://schemas.openxmlformats.org/officeDocument/2006/relationships/image" Target="../media/image579.jpeg"/><Relationship Id="rId49" Type="http://schemas.openxmlformats.org/officeDocument/2006/relationships/image" Target="../media/image592.jpeg"/><Relationship Id="rId10" Type="http://schemas.openxmlformats.org/officeDocument/2006/relationships/image" Target="../media/image553.jpeg"/><Relationship Id="rId19" Type="http://schemas.openxmlformats.org/officeDocument/2006/relationships/image" Target="../media/image562.jpeg"/><Relationship Id="rId31" Type="http://schemas.openxmlformats.org/officeDocument/2006/relationships/image" Target="../media/image574.jpeg"/><Relationship Id="rId44" Type="http://schemas.openxmlformats.org/officeDocument/2006/relationships/image" Target="../media/image587.jpeg"/><Relationship Id="rId4" Type="http://schemas.openxmlformats.org/officeDocument/2006/relationships/image" Target="../media/image27.png"/><Relationship Id="rId9" Type="http://schemas.openxmlformats.org/officeDocument/2006/relationships/image" Target="../media/image552.jpeg"/><Relationship Id="rId14" Type="http://schemas.openxmlformats.org/officeDocument/2006/relationships/image" Target="../media/image557.jpeg"/><Relationship Id="rId22" Type="http://schemas.openxmlformats.org/officeDocument/2006/relationships/image" Target="../media/image565.jpeg"/><Relationship Id="rId27" Type="http://schemas.openxmlformats.org/officeDocument/2006/relationships/image" Target="../media/image570.jpeg"/><Relationship Id="rId30" Type="http://schemas.openxmlformats.org/officeDocument/2006/relationships/image" Target="../media/image573.jpeg"/><Relationship Id="rId35" Type="http://schemas.openxmlformats.org/officeDocument/2006/relationships/image" Target="../media/image578.jpeg"/><Relationship Id="rId43" Type="http://schemas.openxmlformats.org/officeDocument/2006/relationships/image" Target="../media/image586.jpeg"/><Relationship Id="rId48" Type="http://schemas.openxmlformats.org/officeDocument/2006/relationships/image" Target="../media/image591.jpeg"/><Relationship Id="rId8" Type="http://schemas.openxmlformats.org/officeDocument/2006/relationships/image" Target="../media/image551.jpe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2.jpeg"/><Relationship Id="rId18" Type="http://schemas.openxmlformats.org/officeDocument/2006/relationships/image" Target="../media/image607.jpeg"/><Relationship Id="rId26" Type="http://schemas.openxmlformats.org/officeDocument/2006/relationships/image" Target="../media/image615.jpeg"/><Relationship Id="rId39" Type="http://schemas.openxmlformats.org/officeDocument/2006/relationships/image" Target="../media/image628.jpeg"/><Relationship Id="rId21" Type="http://schemas.openxmlformats.org/officeDocument/2006/relationships/image" Target="../media/image610.jpeg"/><Relationship Id="rId34" Type="http://schemas.openxmlformats.org/officeDocument/2006/relationships/image" Target="../media/image623.jpeg"/><Relationship Id="rId42" Type="http://schemas.openxmlformats.org/officeDocument/2006/relationships/image" Target="../media/image631.jpeg"/><Relationship Id="rId47" Type="http://schemas.openxmlformats.org/officeDocument/2006/relationships/image" Target="../media/image636.jpeg"/><Relationship Id="rId50" Type="http://schemas.openxmlformats.org/officeDocument/2006/relationships/image" Target="../media/image639.jpeg"/><Relationship Id="rId55" Type="http://schemas.openxmlformats.org/officeDocument/2006/relationships/image" Target="../media/image644.jpeg"/><Relationship Id="rId63" Type="http://schemas.openxmlformats.org/officeDocument/2006/relationships/image" Target="../media/image652.jpeg"/><Relationship Id="rId68" Type="http://schemas.openxmlformats.org/officeDocument/2006/relationships/image" Target="../media/image657.jpeg"/><Relationship Id="rId7" Type="http://schemas.openxmlformats.org/officeDocument/2006/relationships/image" Target="../media/image596.jpeg"/><Relationship Id="rId71" Type="http://schemas.openxmlformats.org/officeDocument/2006/relationships/image" Target="../media/image660.jpeg"/><Relationship Id="rId2" Type="http://schemas.openxmlformats.org/officeDocument/2006/relationships/image" Target="../media/image593.png"/><Relationship Id="rId16" Type="http://schemas.openxmlformats.org/officeDocument/2006/relationships/image" Target="../media/image605.jpeg"/><Relationship Id="rId29" Type="http://schemas.openxmlformats.org/officeDocument/2006/relationships/image" Target="../media/image6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5.png"/><Relationship Id="rId11" Type="http://schemas.openxmlformats.org/officeDocument/2006/relationships/image" Target="../media/image600.jpeg"/><Relationship Id="rId24" Type="http://schemas.openxmlformats.org/officeDocument/2006/relationships/image" Target="../media/image613.jpeg"/><Relationship Id="rId32" Type="http://schemas.openxmlformats.org/officeDocument/2006/relationships/image" Target="../media/image621.jpeg"/><Relationship Id="rId37" Type="http://schemas.openxmlformats.org/officeDocument/2006/relationships/image" Target="../media/image626.jpeg"/><Relationship Id="rId40" Type="http://schemas.openxmlformats.org/officeDocument/2006/relationships/image" Target="../media/image629.jpeg"/><Relationship Id="rId45" Type="http://schemas.openxmlformats.org/officeDocument/2006/relationships/image" Target="../media/image634.jpeg"/><Relationship Id="rId53" Type="http://schemas.openxmlformats.org/officeDocument/2006/relationships/image" Target="../media/image642.jpeg"/><Relationship Id="rId58" Type="http://schemas.openxmlformats.org/officeDocument/2006/relationships/image" Target="../media/image647.jpeg"/><Relationship Id="rId66" Type="http://schemas.openxmlformats.org/officeDocument/2006/relationships/image" Target="../media/image655.jpeg"/><Relationship Id="rId5" Type="http://schemas.openxmlformats.org/officeDocument/2006/relationships/image" Target="../media/image28.png"/><Relationship Id="rId15" Type="http://schemas.openxmlformats.org/officeDocument/2006/relationships/image" Target="../media/image604.jpeg"/><Relationship Id="rId23" Type="http://schemas.openxmlformats.org/officeDocument/2006/relationships/image" Target="../media/image612.jpeg"/><Relationship Id="rId28" Type="http://schemas.openxmlformats.org/officeDocument/2006/relationships/image" Target="../media/image617.jpeg"/><Relationship Id="rId36" Type="http://schemas.openxmlformats.org/officeDocument/2006/relationships/image" Target="../media/image625.jpeg"/><Relationship Id="rId49" Type="http://schemas.openxmlformats.org/officeDocument/2006/relationships/image" Target="../media/image638.jpeg"/><Relationship Id="rId57" Type="http://schemas.openxmlformats.org/officeDocument/2006/relationships/image" Target="../media/image646.jpeg"/><Relationship Id="rId61" Type="http://schemas.openxmlformats.org/officeDocument/2006/relationships/image" Target="../media/image650.jpeg"/><Relationship Id="rId10" Type="http://schemas.openxmlformats.org/officeDocument/2006/relationships/image" Target="../media/image599.jpeg"/><Relationship Id="rId19" Type="http://schemas.openxmlformats.org/officeDocument/2006/relationships/image" Target="../media/image608.jpeg"/><Relationship Id="rId31" Type="http://schemas.openxmlformats.org/officeDocument/2006/relationships/image" Target="../media/image620.jpeg"/><Relationship Id="rId44" Type="http://schemas.openxmlformats.org/officeDocument/2006/relationships/image" Target="../media/image633.jpeg"/><Relationship Id="rId52" Type="http://schemas.openxmlformats.org/officeDocument/2006/relationships/image" Target="../media/image641.jpeg"/><Relationship Id="rId60" Type="http://schemas.openxmlformats.org/officeDocument/2006/relationships/image" Target="../media/image649.jpeg"/><Relationship Id="rId65" Type="http://schemas.openxmlformats.org/officeDocument/2006/relationships/image" Target="../media/image654.jpeg"/><Relationship Id="rId4" Type="http://schemas.openxmlformats.org/officeDocument/2006/relationships/image" Target="../media/image27.png"/><Relationship Id="rId9" Type="http://schemas.openxmlformats.org/officeDocument/2006/relationships/image" Target="../media/image598.jpeg"/><Relationship Id="rId14" Type="http://schemas.openxmlformats.org/officeDocument/2006/relationships/image" Target="../media/image603.jpeg"/><Relationship Id="rId22" Type="http://schemas.openxmlformats.org/officeDocument/2006/relationships/image" Target="../media/image611.jpeg"/><Relationship Id="rId27" Type="http://schemas.openxmlformats.org/officeDocument/2006/relationships/image" Target="../media/image616.jpeg"/><Relationship Id="rId30" Type="http://schemas.openxmlformats.org/officeDocument/2006/relationships/image" Target="../media/image619.jpeg"/><Relationship Id="rId35" Type="http://schemas.openxmlformats.org/officeDocument/2006/relationships/image" Target="../media/image624.jpeg"/><Relationship Id="rId43" Type="http://schemas.openxmlformats.org/officeDocument/2006/relationships/image" Target="../media/image632.jpeg"/><Relationship Id="rId48" Type="http://schemas.openxmlformats.org/officeDocument/2006/relationships/image" Target="../media/image637.jpeg"/><Relationship Id="rId56" Type="http://schemas.openxmlformats.org/officeDocument/2006/relationships/image" Target="../media/image645.jpeg"/><Relationship Id="rId64" Type="http://schemas.openxmlformats.org/officeDocument/2006/relationships/image" Target="../media/image653.jpeg"/><Relationship Id="rId69" Type="http://schemas.openxmlformats.org/officeDocument/2006/relationships/image" Target="../media/image658.jpeg"/><Relationship Id="rId8" Type="http://schemas.openxmlformats.org/officeDocument/2006/relationships/image" Target="../media/image597.jpeg"/><Relationship Id="rId51" Type="http://schemas.openxmlformats.org/officeDocument/2006/relationships/image" Target="../media/image640.jpeg"/><Relationship Id="rId3" Type="http://schemas.openxmlformats.org/officeDocument/2006/relationships/image" Target="../media/image594.png"/><Relationship Id="rId12" Type="http://schemas.openxmlformats.org/officeDocument/2006/relationships/image" Target="../media/image601.jpeg"/><Relationship Id="rId17" Type="http://schemas.openxmlformats.org/officeDocument/2006/relationships/image" Target="../media/image606.jpeg"/><Relationship Id="rId25" Type="http://schemas.openxmlformats.org/officeDocument/2006/relationships/image" Target="../media/image614.jpeg"/><Relationship Id="rId33" Type="http://schemas.openxmlformats.org/officeDocument/2006/relationships/image" Target="../media/image622.jpeg"/><Relationship Id="rId38" Type="http://schemas.openxmlformats.org/officeDocument/2006/relationships/image" Target="../media/image627.jpeg"/><Relationship Id="rId46" Type="http://schemas.openxmlformats.org/officeDocument/2006/relationships/image" Target="../media/image635.jpeg"/><Relationship Id="rId59" Type="http://schemas.openxmlformats.org/officeDocument/2006/relationships/image" Target="../media/image648.jpeg"/><Relationship Id="rId67" Type="http://schemas.openxmlformats.org/officeDocument/2006/relationships/image" Target="../media/image656.jpeg"/><Relationship Id="rId20" Type="http://schemas.openxmlformats.org/officeDocument/2006/relationships/image" Target="../media/image609.jpeg"/><Relationship Id="rId41" Type="http://schemas.openxmlformats.org/officeDocument/2006/relationships/image" Target="../media/image630.jpeg"/><Relationship Id="rId54" Type="http://schemas.openxmlformats.org/officeDocument/2006/relationships/image" Target="../media/image643.jpeg"/><Relationship Id="rId62" Type="http://schemas.openxmlformats.org/officeDocument/2006/relationships/image" Target="../media/image651.jpeg"/><Relationship Id="rId70" Type="http://schemas.openxmlformats.org/officeDocument/2006/relationships/image" Target="../media/image6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6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3.png"/><Relationship Id="rId7" Type="http://schemas.openxmlformats.org/officeDocument/2006/relationships/image" Target="../media/image6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7.png"/><Relationship Id="rId3" Type="http://schemas.openxmlformats.org/officeDocument/2006/relationships/image" Target="../media/image663.png"/><Relationship Id="rId7" Type="http://schemas.openxmlformats.org/officeDocument/2006/relationships/image" Target="../media/image66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663.png"/><Relationship Id="rId7" Type="http://schemas.openxmlformats.org/officeDocument/2006/relationships/image" Target="../media/image669.png"/><Relationship Id="rId12" Type="http://schemas.openxmlformats.org/officeDocument/2006/relationships/image" Target="../media/image6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5.png"/><Relationship Id="rId11" Type="http://schemas.openxmlformats.org/officeDocument/2006/relationships/image" Target="../media/image673.png"/><Relationship Id="rId5" Type="http://schemas.openxmlformats.org/officeDocument/2006/relationships/image" Target="../media/image28.png"/><Relationship Id="rId10" Type="http://schemas.openxmlformats.org/officeDocument/2006/relationships/image" Target="../media/image672.png"/><Relationship Id="rId4" Type="http://schemas.openxmlformats.org/officeDocument/2006/relationships/image" Target="../media/image27.png"/><Relationship Id="rId9" Type="http://schemas.openxmlformats.org/officeDocument/2006/relationships/image" Target="../media/image6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12" Type="http://schemas.openxmlformats.org/officeDocument/2006/relationships/image" Target="../media/image16.png"/><Relationship Id="rId17" Type="http://schemas.openxmlformats.org/officeDocument/2006/relationships/image" Target="../media/image57.png"/><Relationship Id="rId2" Type="http://schemas.openxmlformats.org/officeDocument/2006/relationships/image" Target="../media/image45.png"/><Relationship Id="rId16" Type="http://schemas.openxmlformats.org/officeDocument/2006/relationships/image" Target="../media/image1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5100"/>
          <a:stretch>
            <a:fillRect/>
          </a:stretch>
        </p:blipFill>
        <p:spPr bwMode="auto">
          <a:xfrm>
            <a:off x="-9525" y="2339142"/>
            <a:ext cx="2782649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대각선 방향의 모서리가 둥근 사각형 5"/>
          <p:cNvSpPr/>
          <p:nvPr/>
        </p:nvSpPr>
        <p:spPr>
          <a:xfrm>
            <a:off x="3929058" y="3575214"/>
            <a:ext cx="5000660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 To </a:t>
            </a:r>
            <a:r>
              <a:rPr lang="en-US" altLang="ko-KR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</a:t>
            </a:r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Functions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3052752" y="2500306"/>
            <a:ext cx="2778298" cy="1111250"/>
            <a:chOff x="3052752" y="2500306"/>
            <a:chExt cx="2778298" cy="1111250"/>
          </a:xfrm>
        </p:grpSpPr>
        <p:pic>
          <p:nvPicPr>
            <p:cNvPr id="1027" name="Picture 3" descr="D:\10. EM 컨텐츠_스텝교육용\Ez3D-i\ez3di.png"/>
            <p:cNvPicPr>
              <a:picLocks noChangeAspect="1" noChangeArrowheads="1"/>
            </p:cNvPicPr>
            <p:nvPr/>
          </p:nvPicPr>
          <p:blipFill>
            <a:blip r:embed="rId3" cstate="email"/>
            <a:srcRect r="23327"/>
            <a:stretch>
              <a:fillRect/>
            </a:stretch>
          </p:blipFill>
          <p:spPr bwMode="auto">
            <a:xfrm>
              <a:off x="3052752" y="2500306"/>
              <a:ext cx="2019314" cy="111125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5059685" y="2918199"/>
              <a:ext cx="771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rgbClr val="CC0000"/>
                  </a:solidFill>
                  <a:latin typeface="Trebuchet MS" pitchFamily="34" charset="0"/>
                  <a:cs typeface="Arial" pitchFamily="34" charset="0"/>
                </a:rPr>
                <a:t>plus</a:t>
              </a:r>
              <a:endParaRPr lang="ko-KR" altLang="en-US" sz="2400" b="1" dirty="0">
                <a:solidFill>
                  <a:srgbClr val="CC0000"/>
                </a:solidFill>
                <a:latin typeface="Trebuchet MS" pitchFamily="34" charset="0"/>
                <a:cs typeface="Arial" pitchFamily="34" charset="0"/>
              </a:endParaRPr>
            </a:p>
          </p:txBody>
        </p:sp>
      </p:grpSp>
      <p:pic>
        <p:nvPicPr>
          <p:cNvPr id="12" name="그림 11" descr="Monitor Frame ang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144" y="1976268"/>
            <a:ext cx="7442601" cy="45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5129" b="16845"/>
          <a:stretch>
            <a:fillRect/>
          </a:stretch>
        </p:blipFill>
        <p:spPr bwMode="auto">
          <a:xfrm>
            <a:off x="2" y="620713"/>
            <a:ext cx="330707" cy="59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68"/>
          <p:cNvGrpSpPr/>
          <p:nvPr/>
        </p:nvGrpSpPr>
        <p:grpSpPr>
          <a:xfrm>
            <a:off x="500034" y="711340"/>
            <a:ext cx="4271414" cy="5685912"/>
            <a:chOff x="500034" y="620713"/>
            <a:chExt cx="4271414" cy="5685912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62071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34" y="136404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034" y="2067888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0034" y="285070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034" y="359403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034" y="433736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0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0034" y="508069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0034" y="5824025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22"/>
            <p:cNvGrpSpPr/>
            <p:nvPr/>
          </p:nvGrpSpPr>
          <p:grpSpPr>
            <a:xfrm>
              <a:off x="1071538" y="620713"/>
              <a:ext cx="3121225" cy="276999"/>
              <a:chOff x="1071538" y="736934"/>
              <a:chExt cx="3121225" cy="276999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2071670" y="736934"/>
                <a:ext cx="212109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Initialize the mouse function.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1071538" y="736934"/>
                <a:ext cx="63671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Select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그룹 23"/>
            <p:cNvGrpSpPr/>
            <p:nvPr/>
          </p:nvGrpSpPr>
          <p:grpSpPr>
            <a:xfrm>
              <a:off x="1071538" y="4337363"/>
              <a:ext cx="3239848" cy="461665"/>
              <a:chOff x="1071538" y="736934"/>
              <a:chExt cx="3239848" cy="461665"/>
            </a:xfrm>
          </p:grpSpPr>
          <p:sp>
            <p:nvSpPr>
              <p:cNvPr id="25" name="직사각형 24"/>
              <p:cNvSpPr/>
              <p:nvPr/>
            </p:nvSpPr>
            <p:spPr>
              <a:xfrm>
                <a:off x="2071670" y="736934"/>
                <a:ext cx="22397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Move the image up/down and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left/right.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1071538" y="736934"/>
                <a:ext cx="79380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Panning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그룹 26"/>
            <p:cNvGrpSpPr/>
            <p:nvPr/>
          </p:nvGrpSpPr>
          <p:grpSpPr>
            <a:xfrm>
              <a:off x="1071538" y="1364043"/>
              <a:ext cx="2850318" cy="276999"/>
              <a:chOff x="1071538" y="736934"/>
              <a:chExt cx="2850318" cy="276999"/>
            </a:xfrm>
          </p:grpSpPr>
          <p:sp>
            <p:nvSpPr>
              <p:cNvPr id="28" name="직사각형 27"/>
              <p:cNvSpPr/>
              <p:nvPr/>
            </p:nvSpPr>
            <p:spPr>
              <a:xfrm>
                <a:off x="2071670" y="736934"/>
                <a:ext cx="18501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Revert to previous state.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1071538" y="736934"/>
                <a:ext cx="5790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Undo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29"/>
            <p:cNvGrpSpPr/>
            <p:nvPr/>
          </p:nvGrpSpPr>
          <p:grpSpPr>
            <a:xfrm>
              <a:off x="1071538" y="2067888"/>
              <a:ext cx="3699910" cy="461665"/>
              <a:chOff x="1071538" y="736934"/>
              <a:chExt cx="3699910" cy="461665"/>
            </a:xfrm>
          </p:grpSpPr>
          <p:sp>
            <p:nvSpPr>
              <p:cNvPr id="31" name="직사각형 30"/>
              <p:cNvSpPr/>
              <p:nvPr/>
            </p:nvSpPr>
            <p:spPr>
              <a:xfrm>
                <a:off x="2071670" y="736934"/>
                <a:ext cx="2699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Restore back to previously canceled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work.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071538" y="736934"/>
                <a:ext cx="56938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Redo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그룹 32"/>
            <p:cNvGrpSpPr/>
            <p:nvPr/>
          </p:nvGrpSpPr>
          <p:grpSpPr>
            <a:xfrm>
              <a:off x="1071538" y="2850703"/>
              <a:ext cx="3156492" cy="461665"/>
              <a:chOff x="1071538" y="736934"/>
              <a:chExt cx="3156492" cy="461665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2071670" y="736934"/>
                <a:ext cx="21563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Delete the tools for measure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annotation.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071538" y="736934"/>
                <a:ext cx="6447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Delete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그룹 35"/>
            <p:cNvGrpSpPr/>
            <p:nvPr/>
          </p:nvGrpSpPr>
          <p:grpSpPr>
            <a:xfrm>
              <a:off x="1071538" y="3594033"/>
              <a:ext cx="3336028" cy="276999"/>
              <a:chOff x="1071538" y="736934"/>
              <a:chExt cx="3336028" cy="276999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2071670" y="736934"/>
                <a:ext cx="23358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Return to initial status of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1071538" y="736934"/>
                <a:ext cx="63671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Select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그룹 38"/>
            <p:cNvGrpSpPr/>
            <p:nvPr/>
          </p:nvGrpSpPr>
          <p:grpSpPr>
            <a:xfrm>
              <a:off x="1071538" y="5080693"/>
              <a:ext cx="2430332" cy="461665"/>
              <a:chOff x="1071538" y="736934"/>
              <a:chExt cx="2430332" cy="461665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2071670" y="736934"/>
                <a:ext cx="14302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Rotates an image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two-dimensionally.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1071538" y="736934"/>
                <a:ext cx="80983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Rotating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그룹 41"/>
            <p:cNvGrpSpPr/>
            <p:nvPr/>
          </p:nvGrpSpPr>
          <p:grpSpPr>
            <a:xfrm>
              <a:off x="1071538" y="5824025"/>
              <a:ext cx="2712460" cy="276999"/>
              <a:chOff x="1071538" y="736934"/>
              <a:chExt cx="2712460" cy="276999"/>
            </a:xfrm>
          </p:grpSpPr>
          <p:sp>
            <p:nvSpPr>
              <p:cNvPr id="43" name="직사각형 42"/>
              <p:cNvSpPr/>
              <p:nvPr/>
            </p:nvSpPr>
            <p:spPr>
              <a:xfrm>
                <a:off x="2071670" y="736934"/>
                <a:ext cx="17123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Zoom in/out on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1071538" y="736934"/>
                <a:ext cx="83708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Zooming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" name="그룹 69"/>
          <p:cNvGrpSpPr/>
          <p:nvPr/>
        </p:nvGrpSpPr>
        <p:grpSpPr>
          <a:xfrm>
            <a:off x="4709392" y="711340"/>
            <a:ext cx="4120732" cy="5849643"/>
            <a:chOff x="4709392" y="620713"/>
            <a:chExt cx="4120732" cy="5849643"/>
          </a:xfrm>
        </p:grpSpPr>
        <p:pic>
          <p:nvPicPr>
            <p:cNvPr id="15372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09392" y="62071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709392" y="136404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4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09392" y="2067888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5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709392" y="285070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6" name="Picture 1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709392" y="359403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7" name="Picture 1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709392" y="433736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8" name="Picture 1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09392" y="5080693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79" name="Picture 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709392" y="5824025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그룹 44"/>
            <p:cNvGrpSpPr/>
            <p:nvPr/>
          </p:nvGrpSpPr>
          <p:grpSpPr>
            <a:xfrm>
              <a:off x="5280896" y="620713"/>
              <a:ext cx="3207788" cy="461665"/>
              <a:chOff x="1071538" y="736934"/>
              <a:chExt cx="3207788" cy="461665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2071670" y="736934"/>
                <a:ext cx="2207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Invert color and brightness of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all images.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1071538" y="736934"/>
                <a:ext cx="6030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Invert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" name="그룹 47"/>
            <p:cNvGrpSpPr/>
            <p:nvPr/>
          </p:nvGrpSpPr>
          <p:grpSpPr>
            <a:xfrm>
              <a:off x="5280896" y="1364043"/>
              <a:ext cx="3549228" cy="276999"/>
              <a:chOff x="1071538" y="736934"/>
              <a:chExt cx="3549228" cy="276999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2071670" y="736934"/>
                <a:ext cx="25490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Adjust the brightness and contrast.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1071538" y="736934"/>
                <a:ext cx="100886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Windowing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그룹 50"/>
            <p:cNvGrpSpPr/>
            <p:nvPr/>
          </p:nvGrpSpPr>
          <p:grpSpPr>
            <a:xfrm>
              <a:off x="5280896" y="2067888"/>
              <a:ext cx="3121225" cy="276999"/>
              <a:chOff x="1071538" y="736934"/>
              <a:chExt cx="3121225" cy="276999"/>
            </a:xfrm>
          </p:grpSpPr>
          <p:sp>
            <p:nvSpPr>
              <p:cNvPr id="52" name="직사각형 51"/>
              <p:cNvSpPr/>
              <p:nvPr/>
            </p:nvSpPr>
            <p:spPr>
              <a:xfrm>
                <a:off x="2071670" y="736934"/>
                <a:ext cx="212109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Adjust coloring of 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1071538" y="736934"/>
                <a:ext cx="8194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Coloring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그룹 53"/>
            <p:cNvGrpSpPr/>
            <p:nvPr/>
          </p:nvGrpSpPr>
          <p:grpSpPr>
            <a:xfrm>
              <a:off x="5280896" y="2850703"/>
              <a:ext cx="3480298" cy="461665"/>
              <a:chOff x="1071538" y="736934"/>
              <a:chExt cx="3480298" cy="461665"/>
            </a:xfrm>
          </p:grpSpPr>
          <p:sp>
            <p:nvSpPr>
              <p:cNvPr id="55" name="직사각형 54"/>
              <p:cNvSpPr/>
              <p:nvPr/>
            </p:nvSpPr>
            <p:spPr>
              <a:xfrm>
                <a:off x="2071670" y="736934"/>
                <a:ext cx="24801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Show the cross sectional view of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selected image from image pane.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1071538" y="736934"/>
                <a:ext cx="75854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Oblique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그룹 56"/>
            <p:cNvGrpSpPr/>
            <p:nvPr/>
          </p:nvGrpSpPr>
          <p:grpSpPr>
            <a:xfrm>
              <a:off x="5280896" y="3594033"/>
              <a:ext cx="3137256" cy="461665"/>
              <a:chOff x="1071538" y="736934"/>
              <a:chExt cx="3137256" cy="461665"/>
            </a:xfrm>
          </p:grpSpPr>
          <p:sp>
            <p:nvSpPr>
              <p:cNvPr id="58" name="직사각형 57"/>
              <p:cNvSpPr/>
              <p:nvPr/>
            </p:nvSpPr>
            <p:spPr>
              <a:xfrm>
                <a:off x="2071670" y="736934"/>
                <a:ext cx="21371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Enlarge/reduce 3D image of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selected area.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1071538" y="736934"/>
                <a:ext cx="8707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3D Zoom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그룹 59"/>
            <p:cNvGrpSpPr/>
            <p:nvPr/>
          </p:nvGrpSpPr>
          <p:grpSpPr>
            <a:xfrm>
              <a:off x="5280896" y="4337363"/>
              <a:ext cx="3355713" cy="276999"/>
              <a:chOff x="1071538" y="736934"/>
              <a:chExt cx="3355713" cy="276999"/>
            </a:xfrm>
          </p:grpSpPr>
          <p:sp>
            <p:nvSpPr>
              <p:cNvPr id="61" name="직사각형 60"/>
              <p:cNvSpPr/>
              <p:nvPr/>
            </p:nvSpPr>
            <p:spPr>
              <a:xfrm>
                <a:off x="2071670" y="736934"/>
                <a:ext cx="235558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Show/hide patient’s information.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1071538" y="736934"/>
                <a:ext cx="9450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Study Info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그룹 62"/>
            <p:cNvGrpSpPr/>
            <p:nvPr/>
          </p:nvGrpSpPr>
          <p:grpSpPr>
            <a:xfrm>
              <a:off x="5280896" y="5080693"/>
              <a:ext cx="3121225" cy="461665"/>
              <a:chOff x="1071538" y="736934"/>
              <a:chExt cx="3121225" cy="461665"/>
            </a:xfrm>
          </p:grpSpPr>
          <p:sp>
            <p:nvSpPr>
              <p:cNvPr id="64" name="직사각형 63"/>
              <p:cNvSpPr/>
              <p:nvPr/>
            </p:nvSpPr>
            <p:spPr>
              <a:xfrm>
                <a:off x="2071670" y="736934"/>
                <a:ext cx="21210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Show volume information of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selected area.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071538" y="736934"/>
                <a:ext cx="45518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VOI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그룹 65"/>
            <p:cNvGrpSpPr/>
            <p:nvPr/>
          </p:nvGrpSpPr>
          <p:grpSpPr>
            <a:xfrm>
              <a:off x="5280896" y="5824025"/>
              <a:ext cx="3411370" cy="646331"/>
              <a:chOff x="1071538" y="736934"/>
              <a:chExt cx="3411370" cy="646331"/>
            </a:xfrm>
          </p:grpSpPr>
          <p:sp>
            <p:nvSpPr>
              <p:cNvPr id="67" name="직사각형 66"/>
              <p:cNvSpPr/>
              <p:nvPr/>
            </p:nvSpPr>
            <p:spPr>
              <a:xfrm>
                <a:off x="2071670" y="736934"/>
                <a:ext cx="241123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Provide three different filters to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2D image: smooth, sharpen and </a:t>
                </a:r>
              </a:p>
              <a:p>
                <a:r>
                  <a:rPr lang="en-US" altLang="ko-KR" sz="1200" dirty="0" err="1" smtClean="0">
                    <a:latin typeface="Arial" pitchFamily="34" charset="0"/>
                    <a:cs typeface="Arial" pitchFamily="34" charset="0"/>
                  </a:rPr>
                  <a:t>unsharpen</a:t>
                </a:r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 (sharpen more).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1071538" y="736934"/>
                <a:ext cx="1032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Apply Filter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244444" y="232220"/>
            <a:ext cx="2684482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Description of Tools (3/3)</a:t>
            </a:r>
          </a:p>
        </p:txBody>
      </p:sp>
      <p:grpSp>
        <p:nvGrpSpPr>
          <p:cNvPr id="70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2" name="줄무늬가 있는 오른쪽 화살표 7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04664"/>
            <a:ext cx="3700302" cy="263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그룹 20"/>
          <p:cNvGrpSpPr/>
          <p:nvPr/>
        </p:nvGrpSpPr>
        <p:grpSpPr>
          <a:xfrm>
            <a:off x="50799" y="403204"/>
            <a:ext cx="7593035" cy="2811482"/>
            <a:chOff x="50799" y="403204"/>
            <a:chExt cx="7593035" cy="2811482"/>
          </a:xfrm>
        </p:grpSpPr>
        <p:grpSp>
          <p:nvGrpSpPr>
            <p:cNvPr id="18" name="그룹 17"/>
            <p:cNvGrpSpPr/>
            <p:nvPr/>
          </p:nvGrpSpPr>
          <p:grpSpPr>
            <a:xfrm>
              <a:off x="50799" y="403204"/>
              <a:ext cx="7593035" cy="2811482"/>
              <a:chOff x="50799" y="403204"/>
              <a:chExt cx="7593035" cy="2811482"/>
            </a:xfrm>
          </p:grpSpPr>
          <p:sp>
            <p:nvSpPr>
              <p:cNvPr id="17" name="모서리가 둥근 직사각형 16"/>
              <p:cNvSpPr/>
              <p:nvPr/>
            </p:nvSpPr>
            <p:spPr bwMode="auto">
              <a:xfrm>
                <a:off x="50799" y="403204"/>
                <a:ext cx="7593035" cy="2811482"/>
              </a:xfrm>
              <a:prstGeom prst="roundRect">
                <a:avLst>
                  <a:gd name="adj" fmla="val 4338"/>
                </a:avLst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3777610" y="833852"/>
                <a:ext cx="381872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Coronal</a:t>
                </a:r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 - The yellow slice is the vertical cross-section viewed from the front.</a:t>
                </a:r>
              </a:p>
              <a:p>
                <a:endParaRPr lang="en-US" altLang="ko-KR" sz="1200" b="1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altLang="ko-KR" sz="1200" b="1" dirty="0" err="1" smtClean="0"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 - </a:t>
                </a:r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The orange slice is the vertical cross-section viewed laterally.</a:t>
                </a:r>
              </a:p>
              <a:p>
                <a:endParaRPr lang="en-US" altLang="ko-KR" sz="1200" b="1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en-US" altLang="ko-KR" sz="1200" b="1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Axial – </a:t>
                </a:r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The green slice is the horizontal cross-section viewed from bottom to top.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직선 연결선 7"/>
            <p:cNvCxnSpPr/>
            <p:nvPr/>
          </p:nvCxnSpPr>
          <p:spPr>
            <a:xfrm>
              <a:off x="2123728" y="980728"/>
              <a:ext cx="576064" cy="0"/>
            </a:xfrm>
            <a:prstGeom prst="line">
              <a:avLst/>
            </a:prstGeom>
            <a:ln w="19050">
              <a:solidFill>
                <a:srgbClr val="FFFF00">
                  <a:alpha val="7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23728" y="1700808"/>
              <a:ext cx="576064" cy="0"/>
            </a:xfrm>
            <a:prstGeom prst="line">
              <a:avLst/>
            </a:prstGeom>
            <a:ln w="19050">
              <a:solidFill>
                <a:srgbClr val="CC6600">
                  <a:alpha val="69804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2316364" y="2492895"/>
              <a:ext cx="383428" cy="1"/>
            </a:xfrm>
            <a:prstGeom prst="line">
              <a:avLst/>
            </a:prstGeom>
            <a:ln w="19050">
              <a:solidFill>
                <a:srgbClr val="00B050">
                  <a:alpha val="70000"/>
                </a:srgb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44444" y="232220"/>
            <a:ext cx="4041804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Adjust the Axis of the 2D Image(1/2)</a:t>
            </a:r>
          </a:p>
        </p:txBody>
      </p:sp>
      <p:grpSp>
        <p:nvGrpSpPr>
          <p:cNvPr id="19" name="그룹 18"/>
          <p:cNvGrpSpPr>
            <a:grpSpLocks noChangeAspect="1"/>
          </p:cNvGrpSpPr>
          <p:nvPr/>
        </p:nvGrpSpPr>
        <p:grpSpPr>
          <a:xfrm>
            <a:off x="3133173" y="3284625"/>
            <a:ext cx="5760002" cy="3240000"/>
            <a:chOff x="2643174" y="3057585"/>
            <a:chExt cx="6141384" cy="345452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3174" y="3057585"/>
              <a:ext cx="6141384" cy="3454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직사각형 12"/>
            <p:cNvSpPr/>
            <p:nvPr/>
          </p:nvSpPr>
          <p:spPr>
            <a:xfrm>
              <a:off x="2981762" y="3824594"/>
              <a:ext cx="817312" cy="29534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Coronal</a:t>
              </a:r>
              <a:endParaRPr lang="ko-KR" alt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931061" y="3824595"/>
              <a:ext cx="740908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ko-KR" sz="1200" b="1" dirty="0" err="1" smtClean="0">
                  <a:solidFill>
                    <a:srgbClr val="CC6600"/>
                  </a:solidFill>
                  <a:latin typeface="Arial" pitchFamily="34" charset="0"/>
                  <a:cs typeface="Arial" pitchFamily="34" charset="0"/>
                </a:rPr>
                <a:t>Sagittal</a:t>
              </a:r>
              <a:endParaRPr lang="ko-KR" altLang="en-US" sz="1200" b="1" dirty="0">
                <a:solidFill>
                  <a:srgbClr val="CC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089164" y="5418810"/>
              <a:ext cx="588287" cy="29534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Axial</a:t>
              </a:r>
              <a:endParaRPr lang="ko-KR" altLang="en-US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3" name="줄무늬가 있는 오른쪽 화살표 2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그룹 112"/>
          <p:cNvGrpSpPr/>
          <p:nvPr/>
        </p:nvGrpSpPr>
        <p:grpSpPr>
          <a:xfrm>
            <a:off x="50800" y="403204"/>
            <a:ext cx="4521200" cy="5740440"/>
            <a:chOff x="50800" y="403204"/>
            <a:chExt cx="4521200" cy="5740440"/>
          </a:xfrm>
        </p:grpSpPr>
        <p:sp>
          <p:nvSpPr>
            <p:cNvPr id="107" name="모서리가 둥근 직사각형 106"/>
            <p:cNvSpPr/>
            <p:nvPr/>
          </p:nvSpPr>
          <p:spPr bwMode="auto">
            <a:xfrm>
              <a:off x="50800" y="403204"/>
              <a:ext cx="4521200" cy="5740440"/>
            </a:xfrm>
            <a:prstGeom prst="roundRect">
              <a:avLst>
                <a:gd name="adj" fmla="val 4338"/>
              </a:avLst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4" name="그룹 103"/>
            <p:cNvGrpSpPr/>
            <p:nvPr/>
          </p:nvGrpSpPr>
          <p:grpSpPr>
            <a:xfrm>
              <a:off x="442884" y="785795"/>
              <a:ext cx="3557612" cy="4995149"/>
              <a:chOff x="442884" y="785795"/>
              <a:chExt cx="3557612" cy="4995149"/>
            </a:xfrm>
          </p:grpSpPr>
          <p:grpSp>
            <p:nvGrpSpPr>
              <p:cNvPr id="5" name="그룹 211"/>
              <p:cNvGrpSpPr/>
              <p:nvPr/>
            </p:nvGrpSpPr>
            <p:grpSpPr>
              <a:xfrm>
                <a:off x="500034" y="3357562"/>
                <a:ext cx="2463787" cy="2423382"/>
                <a:chOff x="795311" y="2571743"/>
                <a:chExt cx="2614649" cy="2571770"/>
              </a:xfrm>
            </p:grpSpPr>
            <p:grpSp>
              <p:nvGrpSpPr>
                <p:cNvPr id="15" name="그룹 173"/>
                <p:cNvGrpSpPr/>
                <p:nvPr/>
              </p:nvGrpSpPr>
              <p:grpSpPr>
                <a:xfrm>
                  <a:off x="838190" y="2571743"/>
                  <a:ext cx="2571770" cy="2571770"/>
                  <a:chOff x="800798" y="1540759"/>
                  <a:chExt cx="1192494" cy="1192494"/>
                </a:xfrm>
              </p:grpSpPr>
              <p:sp>
                <p:nvSpPr>
                  <p:cNvPr id="32" name="직사각형 31"/>
                  <p:cNvSpPr/>
                  <p:nvPr/>
                </p:nvSpPr>
                <p:spPr>
                  <a:xfrm>
                    <a:off x="800798" y="1540759"/>
                    <a:ext cx="1192494" cy="119249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3" name="직선 연결선 32"/>
                  <p:cNvCxnSpPr/>
                  <p:nvPr/>
                </p:nvCxnSpPr>
                <p:spPr>
                  <a:xfrm rot="10800000" flipV="1">
                    <a:off x="848794" y="2142835"/>
                    <a:ext cx="1080000" cy="562"/>
                  </a:xfrm>
                  <a:prstGeom prst="line">
                    <a:avLst/>
                  </a:prstGeom>
                  <a:ln w="3175">
                    <a:solidFill>
                      <a:srgbClr val="FFCC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직선 연결선 33"/>
                  <p:cNvCxnSpPr/>
                  <p:nvPr/>
                </p:nvCxnSpPr>
                <p:spPr>
                  <a:xfrm rot="5400000">
                    <a:off x="848792" y="2127485"/>
                    <a:ext cx="1080000" cy="1588"/>
                  </a:xfrm>
                  <a:prstGeom prst="line">
                    <a:avLst/>
                  </a:prstGeom>
                  <a:ln w="3175"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직선 연결선 34"/>
                  <p:cNvCxnSpPr/>
                  <p:nvPr/>
                </p:nvCxnSpPr>
                <p:spPr>
                  <a:xfrm rot="10800000" flipV="1">
                    <a:off x="1363369" y="2000240"/>
                    <a:ext cx="54000" cy="562"/>
                  </a:xfrm>
                  <a:prstGeom prst="line">
                    <a:avLst/>
                  </a:prstGeom>
                  <a:ln w="3175"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직선 연결선 35"/>
                  <p:cNvCxnSpPr/>
                  <p:nvPr/>
                </p:nvCxnSpPr>
                <p:spPr>
                  <a:xfrm rot="10800000" flipV="1">
                    <a:off x="1363369" y="2285992"/>
                    <a:ext cx="54000" cy="562"/>
                  </a:xfrm>
                  <a:prstGeom prst="line">
                    <a:avLst/>
                  </a:prstGeom>
                  <a:ln w="3175"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직선 연결선 36"/>
                  <p:cNvCxnSpPr/>
                  <p:nvPr/>
                </p:nvCxnSpPr>
                <p:spPr>
                  <a:xfrm rot="10800000" flipV="1">
                    <a:off x="1363369" y="1785926"/>
                    <a:ext cx="54000" cy="562"/>
                  </a:xfrm>
                  <a:prstGeom prst="line">
                    <a:avLst/>
                  </a:prstGeom>
                  <a:ln w="3175"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직선 연결선 37"/>
                  <p:cNvCxnSpPr/>
                  <p:nvPr/>
                </p:nvCxnSpPr>
                <p:spPr>
                  <a:xfrm rot="10800000" flipV="1">
                    <a:off x="1363369" y="2500306"/>
                    <a:ext cx="54000" cy="562"/>
                  </a:xfrm>
                  <a:prstGeom prst="line">
                    <a:avLst/>
                  </a:prstGeom>
                  <a:ln w="3175">
                    <a:solidFill>
                      <a:srgbClr val="FF33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직선 연결선 38"/>
                  <p:cNvCxnSpPr/>
                  <p:nvPr/>
                </p:nvCxnSpPr>
                <p:spPr>
                  <a:xfrm rot="5400000">
                    <a:off x="1523961" y="2139132"/>
                    <a:ext cx="54000" cy="1588"/>
                  </a:xfrm>
                  <a:prstGeom prst="line">
                    <a:avLst/>
                  </a:prstGeom>
                  <a:ln w="3175">
                    <a:solidFill>
                      <a:srgbClr val="FFCC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직선 연결선 39"/>
                  <p:cNvCxnSpPr/>
                  <p:nvPr/>
                </p:nvCxnSpPr>
                <p:spPr>
                  <a:xfrm rot="5400000">
                    <a:off x="1688274" y="2139132"/>
                    <a:ext cx="54000" cy="1588"/>
                  </a:xfrm>
                  <a:prstGeom prst="line">
                    <a:avLst/>
                  </a:prstGeom>
                  <a:ln w="3175">
                    <a:solidFill>
                      <a:srgbClr val="FFCC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직선 연결선 40"/>
                  <p:cNvCxnSpPr/>
                  <p:nvPr/>
                </p:nvCxnSpPr>
                <p:spPr>
                  <a:xfrm rot="5400000">
                    <a:off x="1023895" y="2139132"/>
                    <a:ext cx="54000" cy="1588"/>
                  </a:xfrm>
                  <a:prstGeom prst="line">
                    <a:avLst/>
                  </a:prstGeom>
                  <a:ln w="3175">
                    <a:solidFill>
                      <a:srgbClr val="FFCC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직선 연결선 41"/>
                  <p:cNvCxnSpPr/>
                  <p:nvPr/>
                </p:nvCxnSpPr>
                <p:spPr>
                  <a:xfrm rot="5400000">
                    <a:off x="1188208" y="2139132"/>
                    <a:ext cx="54000" cy="1588"/>
                  </a:xfrm>
                  <a:prstGeom prst="line">
                    <a:avLst/>
                  </a:prstGeom>
                  <a:ln w="3175">
                    <a:solidFill>
                      <a:srgbClr val="FFCC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왼쪽/오른쪽/위쪽/아래쪽 화살표 15"/>
                <p:cNvSpPr/>
                <p:nvPr/>
              </p:nvSpPr>
              <p:spPr bwMode="auto">
                <a:xfrm>
                  <a:off x="1909761" y="3686177"/>
                  <a:ext cx="360000" cy="360000"/>
                </a:xfrm>
                <a:prstGeom prst="quadArrow">
                  <a:avLst>
                    <a:gd name="adj1" fmla="val 4604"/>
                    <a:gd name="adj2" fmla="val 15907"/>
                    <a:gd name="adj3" fmla="val 16416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왼쪽/오른쪽 화살표 16"/>
                <p:cNvSpPr/>
                <p:nvPr/>
              </p:nvSpPr>
              <p:spPr bwMode="auto">
                <a:xfrm>
                  <a:off x="1927588" y="3214686"/>
                  <a:ext cx="360000" cy="108000"/>
                </a:xfrm>
                <a:prstGeom prst="leftRightArrow">
                  <a:avLst>
                    <a:gd name="adj1" fmla="val 16666"/>
                    <a:gd name="adj2" fmla="val 50000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왼쪽/오른쪽 화살표 17"/>
                <p:cNvSpPr/>
                <p:nvPr/>
              </p:nvSpPr>
              <p:spPr bwMode="auto">
                <a:xfrm rot="5400000">
                  <a:off x="2371108" y="3821702"/>
                  <a:ext cx="360000" cy="108000"/>
                </a:xfrm>
                <a:prstGeom prst="leftRightArrow">
                  <a:avLst>
                    <a:gd name="adj1" fmla="val 16666"/>
                    <a:gd name="adj2" fmla="val 50000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9" name="그룹 185"/>
                <p:cNvGrpSpPr/>
                <p:nvPr/>
              </p:nvGrpSpPr>
              <p:grpSpPr>
                <a:xfrm>
                  <a:off x="1895473" y="4702549"/>
                  <a:ext cx="377096" cy="360000"/>
                  <a:chOff x="844890" y="2493956"/>
                  <a:chExt cx="377096" cy="360000"/>
                </a:xfrm>
              </p:grpSpPr>
              <p:sp>
                <p:nvSpPr>
                  <p:cNvPr id="29" name="왼쪽으로 구부러진 화살표 28"/>
                  <p:cNvSpPr/>
                  <p:nvPr/>
                </p:nvSpPr>
                <p:spPr bwMode="auto">
                  <a:xfrm rot="16200000" flipV="1">
                    <a:off x="970890" y="2409182"/>
                    <a:ext cx="108000" cy="360000"/>
                  </a:xfrm>
                  <a:prstGeom prst="curvedLeftArrow">
                    <a:avLst>
                      <a:gd name="adj1" fmla="val 25825"/>
                      <a:gd name="adj2" fmla="val 46640"/>
                      <a:gd name="adj3" fmla="val 16667"/>
                    </a:avLst>
                  </a:prstGeom>
                  <a:solidFill>
                    <a:schemeClr val="bg1"/>
                  </a:solidFill>
                  <a:ln w="127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" name="직사각형 29"/>
                  <p:cNvSpPr/>
                  <p:nvPr/>
                </p:nvSpPr>
                <p:spPr bwMode="auto">
                  <a:xfrm>
                    <a:off x="1032588" y="2493956"/>
                    <a:ext cx="144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왼쪽으로 구부러진 화살표 30"/>
                  <p:cNvSpPr/>
                  <p:nvPr/>
                </p:nvSpPr>
                <p:spPr bwMode="auto">
                  <a:xfrm rot="5400000" flipV="1">
                    <a:off x="987986" y="2538611"/>
                    <a:ext cx="108000" cy="360000"/>
                  </a:xfrm>
                  <a:prstGeom prst="curvedLeftArrow">
                    <a:avLst>
                      <a:gd name="adj1" fmla="val 21386"/>
                      <a:gd name="adj2" fmla="val 46640"/>
                      <a:gd name="adj3" fmla="val 16667"/>
                    </a:avLst>
                  </a:prstGeom>
                  <a:solidFill>
                    <a:schemeClr val="bg1"/>
                  </a:solidFill>
                  <a:ln w="127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0" name="타원 19"/>
                <p:cNvSpPr/>
                <p:nvPr/>
              </p:nvSpPr>
              <p:spPr bwMode="auto">
                <a:xfrm>
                  <a:off x="1804968" y="3614739"/>
                  <a:ext cx="181416" cy="181415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rtlCol="0" anchor="ctr"/>
                <a:lstStyle/>
                <a:p>
                  <a:pPr algn="ctr"/>
                  <a:r>
                    <a:rPr lang="en-US" altLang="ko-KR" sz="800" b="1" dirty="0" smtClean="0">
                      <a:latin typeface="Arial" pitchFamily="34" charset="0"/>
                      <a:cs typeface="Arial" pitchFamily="34" charset="0"/>
                    </a:rPr>
                    <a:t>1</a:t>
                  </a:r>
                  <a:endParaRPr lang="ko-KR" altLang="en-US" sz="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타원 20"/>
                <p:cNvSpPr/>
                <p:nvPr/>
              </p:nvSpPr>
              <p:spPr bwMode="auto">
                <a:xfrm>
                  <a:off x="1942659" y="3071810"/>
                  <a:ext cx="181416" cy="181415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rtlCol="0" anchor="ctr"/>
                <a:lstStyle/>
                <a:p>
                  <a:pPr algn="ctr"/>
                  <a:r>
                    <a:rPr lang="en-US" altLang="ko-KR" sz="800" b="1" dirty="0" smtClean="0">
                      <a:latin typeface="Arial" pitchFamily="34" charset="0"/>
                      <a:cs typeface="Arial" pitchFamily="34" charset="0"/>
                    </a:rPr>
                    <a:t>2</a:t>
                  </a:r>
                  <a:endParaRPr lang="ko-KR" altLang="en-US" sz="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타원 21"/>
                <p:cNvSpPr/>
                <p:nvPr/>
              </p:nvSpPr>
              <p:spPr bwMode="auto">
                <a:xfrm>
                  <a:off x="2571736" y="3571876"/>
                  <a:ext cx="181416" cy="181415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rtlCol="0" anchor="ctr"/>
                <a:lstStyle/>
                <a:p>
                  <a:pPr algn="ctr"/>
                  <a:r>
                    <a:rPr lang="en-US" altLang="ko-KR" sz="800" b="1" dirty="0" smtClean="0">
                      <a:latin typeface="Arial" pitchFamily="34" charset="0"/>
                      <a:cs typeface="Arial" pitchFamily="34" charset="0"/>
                    </a:rPr>
                    <a:t>2</a:t>
                  </a:r>
                  <a:endParaRPr lang="ko-KR" altLang="en-US" sz="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타원 22"/>
                <p:cNvSpPr/>
                <p:nvPr/>
              </p:nvSpPr>
              <p:spPr bwMode="auto">
                <a:xfrm>
                  <a:off x="1757343" y="4602536"/>
                  <a:ext cx="181416" cy="181415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rtlCol="0" anchor="ctr"/>
                <a:lstStyle/>
                <a:p>
                  <a:pPr algn="ctr"/>
                  <a:r>
                    <a:rPr lang="en-US" altLang="ko-KR" sz="800" b="1" dirty="0" smtClean="0">
                      <a:latin typeface="Arial" pitchFamily="34" charset="0"/>
                      <a:cs typeface="Arial" pitchFamily="34" charset="0"/>
                    </a:rPr>
                    <a:t>3</a:t>
                  </a:r>
                  <a:endParaRPr lang="ko-KR" altLang="en-US" sz="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4" name="그룹 206"/>
                <p:cNvGrpSpPr/>
                <p:nvPr/>
              </p:nvGrpSpPr>
              <p:grpSpPr>
                <a:xfrm>
                  <a:off x="933441" y="3714752"/>
                  <a:ext cx="377096" cy="360000"/>
                  <a:chOff x="844890" y="2493956"/>
                  <a:chExt cx="377096" cy="360000"/>
                </a:xfrm>
              </p:grpSpPr>
              <p:sp>
                <p:nvSpPr>
                  <p:cNvPr id="26" name="왼쪽으로 구부러진 화살표 25"/>
                  <p:cNvSpPr/>
                  <p:nvPr/>
                </p:nvSpPr>
                <p:spPr bwMode="auto">
                  <a:xfrm rot="16200000" flipV="1">
                    <a:off x="970890" y="2409182"/>
                    <a:ext cx="108000" cy="360000"/>
                  </a:xfrm>
                  <a:prstGeom prst="curvedLeftArrow">
                    <a:avLst>
                      <a:gd name="adj1" fmla="val 25825"/>
                      <a:gd name="adj2" fmla="val 46640"/>
                      <a:gd name="adj3" fmla="val 16667"/>
                    </a:avLst>
                  </a:prstGeom>
                  <a:solidFill>
                    <a:schemeClr val="bg1"/>
                  </a:solidFill>
                  <a:ln w="127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직사각형 26"/>
                  <p:cNvSpPr/>
                  <p:nvPr/>
                </p:nvSpPr>
                <p:spPr bwMode="auto">
                  <a:xfrm>
                    <a:off x="1032588" y="2493956"/>
                    <a:ext cx="144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" name="왼쪽으로 구부러진 화살표 27"/>
                  <p:cNvSpPr/>
                  <p:nvPr/>
                </p:nvSpPr>
                <p:spPr bwMode="auto">
                  <a:xfrm rot="5400000" flipV="1">
                    <a:off x="987986" y="2538611"/>
                    <a:ext cx="108000" cy="360000"/>
                  </a:xfrm>
                  <a:prstGeom prst="curvedLeftArrow">
                    <a:avLst>
                      <a:gd name="adj1" fmla="val 21386"/>
                      <a:gd name="adj2" fmla="val 46640"/>
                      <a:gd name="adj3" fmla="val 16667"/>
                    </a:avLst>
                  </a:prstGeom>
                  <a:solidFill>
                    <a:schemeClr val="bg1"/>
                  </a:solidFill>
                  <a:ln w="127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5" name="타원 24"/>
                <p:cNvSpPr/>
                <p:nvPr/>
              </p:nvSpPr>
              <p:spPr bwMode="auto">
                <a:xfrm>
                  <a:off x="795311" y="3614739"/>
                  <a:ext cx="181416" cy="181415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rtlCol="0" anchor="ctr"/>
                <a:lstStyle/>
                <a:p>
                  <a:pPr algn="ctr"/>
                  <a:r>
                    <a:rPr lang="en-US" altLang="ko-KR" sz="800" b="1" dirty="0" smtClean="0">
                      <a:latin typeface="Arial" pitchFamily="34" charset="0"/>
                      <a:cs typeface="Arial" pitchFamily="34" charset="0"/>
                    </a:rPr>
                    <a:t>3</a:t>
                  </a:r>
                  <a:endParaRPr lang="ko-KR" altLang="en-US" sz="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" name="그룹 215"/>
              <p:cNvGrpSpPr/>
              <p:nvPr/>
            </p:nvGrpSpPr>
            <p:grpSpPr>
              <a:xfrm>
                <a:off x="442884" y="785795"/>
                <a:ext cx="3557612" cy="685861"/>
                <a:chOff x="442884" y="785795"/>
                <a:chExt cx="3557612" cy="685861"/>
              </a:xfrm>
            </p:grpSpPr>
            <p:sp>
              <p:nvSpPr>
                <p:cNvPr id="13" name="직사각형 12"/>
                <p:cNvSpPr/>
                <p:nvPr/>
              </p:nvSpPr>
              <p:spPr>
                <a:xfrm>
                  <a:off x="442884" y="785795"/>
                  <a:ext cx="3486174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1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① </a:t>
                  </a:r>
                  <a:r>
                    <a:rPr lang="en-US" altLang="ko-KR" sz="11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Adjust Two Axes Simultaneously</a:t>
                  </a:r>
                </a:p>
              </p:txBody>
            </p:sp>
            <p:sp>
              <p:nvSpPr>
                <p:cNvPr id="14" name="직사각형 13"/>
                <p:cNvSpPr/>
                <p:nvPr/>
              </p:nvSpPr>
              <p:spPr>
                <a:xfrm>
                  <a:off x="623860" y="1071546"/>
                  <a:ext cx="337663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Place the mouse cursor to the point where two axes intersect, the cross cursor will appear. </a:t>
                  </a:r>
                </a:p>
              </p:txBody>
            </p:sp>
          </p:grpSp>
          <p:grpSp>
            <p:nvGrpSpPr>
              <p:cNvPr id="7" name="그룹 216"/>
              <p:cNvGrpSpPr/>
              <p:nvPr/>
            </p:nvGrpSpPr>
            <p:grpSpPr>
              <a:xfrm>
                <a:off x="442884" y="1535893"/>
                <a:ext cx="3181372" cy="685862"/>
                <a:chOff x="442884" y="1428736"/>
                <a:chExt cx="3181372" cy="685862"/>
              </a:xfrm>
            </p:grpSpPr>
            <p:sp>
              <p:nvSpPr>
                <p:cNvPr id="11" name="직사각형 10"/>
                <p:cNvSpPr/>
                <p:nvPr/>
              </p:nvSpPr>
              <p:spPr>
                <a:xfrm>
                  <a:off x="442884" y="1428736"/>
                  <a:ext cx="2160000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ko-KR" altLang="en-US" sz="11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② </a:t>
                  </a:r>
                  <a:r>
                    <a:rPr lang="en-US" altLang="ko-KR" sz="11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Adjust One Axis</a:t>
                  </a:r>
                </a:p>
              </p:txBody>
            </p:sp>
            <p:sp>
              <p:nvSpPr>
                <p:cNvPr id="12" name="직사각형 11"/>
                <p:cNvSpPr/>
                <p:nvPr/>
              </p:nvSpPr>
              <p:spPr>
                <a:xfrm>
                  <a:off x="623860" y="1714488"/>
                  <a:ext cx="300039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Place the mouse cursor on one axis. Then click and drag to move the axis of the selected tooth. </a:t>
                  </a:r>
                </a:p>
              </p:txBody>
            </p:sp>
          </p:grpSp>
          <p:grpSp>
            <p:nvGrpSpPr>
              <p:cNvPr id="8" name="그룹 217"/>
              <p:cNvGrpSpPr/>
              <p:nvPr/>
            </p:nvGrpSpPr>
            <p:grpSpPr>
              <a:xfrm>
                <a:off x="442884" y="2357430"/>
                <a:ext cx="3181372" cy="805246"/>
                <a:chOff x="442884" y="2171634"/>
                <a:chExt cx="3181372" cy="805246"/>
              </a:xfrm>
            </p:grpSpPr>
            <p:sp>
              <p:nvSpPr>
                <p:cNvPr id="9" name="직사각형 8"/>
                <p:cNvSpPr/>
                <p:nvPr/>
              </p:nvSpPr>
              <p:spPr>
                <a:xfrm>
                  <a:off x="442884" y="2171634"/>
                  <a:ext cx="2160000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ko-KR" altLang="en-US" sz="11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③ </a:t>
                  </a:r>
                  <a:r>
                    <a:rPr lang="en-US" altLang="ko-KR" sz="11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Rotate the Axis</a:t>
                  </a:r>
                </a:p>
              </p:txBody>
            </p:sp>
            <p:sp>
              <p:nvSpPr>
                <p:cNvPr id="10" name="직사각형 9"/>
                <p:cNvSpPr/>
                <p:nvPr/>
              </p:nvSpPr>
              <p:spPr>
                <a:xfrm>
                  <a:off x="623860" y="2422882"/>
                  <a:ext cx="3000396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altLang="ko-KR" sz="1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Place the mouse cursor on an end point of the axis. Then click and drag to adjust the axial direction of the selected tooth. </a:t>
                  </a:r>
                </a:p>
              </p:txBody>
            </p:sp>
          </p:grpSp>
        </p:grpSp>
      </p:grpSp>
      <p:pic>
        <p:nvPicPr>
          <p:cNvPr id="56" name="그림 55" descr="01.avi_00000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7" name="그림 56" descr="01.avi_000000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8" name="그림 57" descr="01.avi_000000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9" name="그림 58" descr="01.avi_0000011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0" name="그림 59" descr="01.avi_0000016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1" name="그림 60" descr="01.avi_0000020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2" name="그림 61" descr="01.avi_0000025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3" name="그림 62" descr="01.avi_0000030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4" name="그림 63" descr="01.avi_0000034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5" name="그림 64" descr="01.avi_0000039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6" name="그림 65" descr="01.avi_0000044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7" name="그림 66" descr="01.avi_00000486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8" name="그림 67" descr="01.avi_00000533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9" name="그림 68" descr="01.avi_00000580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0" name="그림 69" descr="01.avi_00000626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1" name="그림 70" descr="01.avi_00000673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2" name="그림 71" descr="01.avi_00000720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3" name="그림 72" descr="01.avi_00000766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4" name="그림 73" descr="01.avi_00000813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5" name="그림 74" descr="01.avi_00000860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6" name="그림 75" descr="01.avi_00000906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7" name="그림 76" descr="01.avi_0000095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8" name="그림 77" descr="01.avi_00001000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9" name="그림 78" descr="01.avi_0000104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0" name="그림 79" descr="01.avi_0000109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1" name="그림 80" descr="01.avi_0000114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2" name="그림 81" descr="01.avi_0000118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3" name="그림 82" descr="01.avi_0000123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4" name="그림 83" descr="01.avi_0000128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5" name="그림 84" descr="01.avi_000013266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6" name="그림 85" descr="01.avi_0000137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7" name="그림 86" descr="01.avi_000014200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8" name="그림 87" descr="01.avi_000014666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9" name="그림 88" descr="01.avi_0000151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0" name="그림 89" descr="01.avi_000015600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1" name="그림 90" descr="01.avi_000016066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2" name="그림 91" descr="01.avi_0000165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3" name="그림 92" descr="01.avi_000017000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4" name="그림 93" descr="01.avi_000017466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444" y="232220"/>
            <a:ext cx="4041804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Adjust the Axis of the 2D Image(1/2)</a:t>
            </a:r>
          </a:p>
        </p:txBody>
      </p:sp>
      <p:grpSp>
        <p:nvGrpSpPr>
          <p:cNvPr id="114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115" name="모서리가 둥근 직사각형 114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이등변 삼각형 115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5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96" name="줄무늬가 있는 오른쪽 화살표 9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8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4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8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2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6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4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4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8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4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300"/>
                            </p:stCondLst>
                            <p:childTnLst>
                              <p:par>
                                <p:cTn id="1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300"/>
                            </p:stCondLst>
                            <p:childTnLst>
                              <p:par>
                                <p:cTn id="1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3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300"/>
                            </p:stCondLst>
                            <p:childTnLst>
                              <p:par>
                                <p:cTn id="1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300"/>
                            </p:stCondLst>
                            <p:childTnLst>
                              <p:par>
                                <p:cTn id="1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모서리가 둥근 직사각형 190"/>
          <p:cNvSpPr/>
          <p:nvPr/>
        </p:nvSpPr>
        <p:spPr bwMode="auto">
          <a:xfrm>
            <a:off x="50799" y="403204"/>
            <a:ext cx="7735911" cy="2168540"/>
          </a:xfrm>
          <a:prstGeom prst="roundRect">
            <a:avLst>
              <a:gd name="adj" fmla="val 4338"/>
            </a:avLst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244444" y="232220"/>
            <a:ext cx="4041804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Adjust the Fine Tuning</a:t>
            </a:r>
          </a:p>
        </p:txBody>
      </p:sp>
      <p:pic>
        <p:nvPicPr>
          <p:cNvPr id="107" name="그림 106" descr="01.avi_00000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8" name="그림 107" descr="01.avi_000000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9" name="그림 108" descr="01.avi_0000004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0" name="그림 109" descr="01.avi_0000007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1" name="그림 110" descr="01.avi_000001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2" name="그림 111" descr="01.avi_0000012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3" name="그림 112" descr="01.avi_0000015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4" name="그림 113" descr="01.avi_0000018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5" name="그림 114" descr="01.avi_0000020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6" name="그림 115" descr="01.avi_0000023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7" name="그림 116" descr="01.avi_0000026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8" name="그림 117" descr="01.avi_0000028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9" name="그림 118" descr="01.avi_0000031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0" name="그림 119" descr="01.avi_0000034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1" name="그림 120" descr="01.avi_00000366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2" name="그림 121" descr="01.avi_0000039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3" name="그림 122" descr="01.avi_0000042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4" name="그림 123" descr="01.avi_00000446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5" name="그림 124" descr="01.avi_00000473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6" name="그림 125" descr="01.avi_0000050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7" name="그림 126" descr="01.avi_00000526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8" name="그림 127" descr="01.avi_00000553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9" name="그림 128" descr="01.avi_00000580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0" name="그림 129" descr="01.avi_0000060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1" name="그림 130" descr="01.avi_0000063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2" name="그림 131" descr="01.avi_0000066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3" name="그림 132" descr="01.avi_000006866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4" name="그림 133" descr="01.avi_0000071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5" name="그림 134" descr="01.avi_0000074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6" name="그림 135" descr="01.avi_0000076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7" name="그림 136" descr="01.avi_0000079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8" name="그림 137" descr="01.avi_0000082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9" name="그림 138" descr="01.avi_000008466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0" name="그림 139" descr="01.avi_0000087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1" name="그림 140" descr="01.avi_000009000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2" name="그림 141" descr="01.avi_000009266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3" name="그림 142" descr="01.avi_0000095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4" name="그림 143" descr="01.avi_000009800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5" name="그림 144" descr="01.avi_000010066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6" name="그림 145" descr="01.avi_0000103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7" name="그림 146" descr="01.avi_000010600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8" name="그림 147" descr="01.avi_000010866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9" name="그림 148" descr="01.avi_000011133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0" name="그림 149" descr="01.avi_000011400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1" name="그림 150" descr="01.avi_000011666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2" name="그림 151" descr="01.avi_000011933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3" name="그림 152" descr="01.avi_000012200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4" name="그림 153" descr="01.avi_000012466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5" name="그림 154" descr="01.avi_000012733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6" name="그림 155" descr="01.avi_000013000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7" name="그림 156" descr="01.avi_000013266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8" name="그림 157" descr="01.avi_000013533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9" name="그림 158" descr="01.avi_000013800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0" name="그림 159" descr="01.avi_000014066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1" name="그림 160" descr="01.avi_000014333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2" name="그림 161" descr="01.avi_000014600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3" name="그림 162" descr="01.avi_000014866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4" name="그림 163" descr="01.avi_000015133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5" name="그림 164" descr="01.avi_000015400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6" name="그림 165" descr="01.avi_000015666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7" cstate="print"/>
          <a:srcRect l="52508" t="-4348" r="23789"/>
          <a:stretch>
            <a:fillRect/>
          </a:stretch>
        </p:blipFill>
        <p:spPr bwMode="auto">
          <a:xfrm>
            <a:off x="136525" y="857232"/>
            <a:ext cx="4321175" cy="68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0" name="그룹 65"/>
          <p:cNvGrpSpPr/>
          <p:nvPr/>
        </p:nvGrpSpPr>
        <p:grpSpPr>
          <a:xfrm>
            <a:off x="2920959" y="1285860"/>
            <a:ext cx="1419424" cy="588467"/>
            <a:chOff x="6357950" y="3143248"/>
            <a:chExt cx="1631054" cy="674031"/>
          </a:xfrm>
        </p:grpSpPr>
        <p:grpSp>
          <p:nvGrpSpPr>
            <p:cNvPr id="171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17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6" name="타원 17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4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2740512" y="1163798"/>
            <a:ext cx="1459384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9" name="그룹 65"/>
          <p:cNvGrpSpPr/>
          <p:nvPr/>
        </p:nvGrpSpPr>
        <p:grpSpPr>
          <a:xfrm>
            <a:off x="3068503" y="1785926"/>
            <a:ext cx="1419424" cy="588467"/>
            <a:chOff x="6357950" y="3143248"/>
            <a:chExt cx="1631054" cy="674031"/>
          </a:xfrm>
        </p:grpSpPr>
        <p:grpSp>
          <p:nvGrpSpPr>
            <p:cNvPr id="180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18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8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8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85" name="타원 18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3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1" name="TextBox 180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192" name="그룹 191"/>
          <p:cNvGrpSpPr/>
          <p:nvPr/>
        </p:nvGrpSpPr>
        <p:grpSpPr>
          <a:xfrm>
            <a:off x="4503420" y="857232"/>
            <a:ext cx="4606927" cy="1513863"/>
            <a:chOff x="183091" y="2285992"/>
            <a:chExt cx="4606927" cy="1513863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250825" y="3143248"/>
              <a:ext cx="2963853" cy="65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9" name="직사각형 188"/>
            <p:cNvSpPr/>
            <p:nvPr/>
          </p:nvSpPr>
          <p:spPr>
            <a:xfrm>
              <a:off x="183091" y="2285992"/>
              <a:ext cx="46069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On the menu bar, click Tools </a:t>
              </a:r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→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Fine Tuning.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Coloring, the coloring control panel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 will appear.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3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194" name="모서리가 둥근 직사각형 193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이등변 삼각형 194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92" name="줄무늬가 있는 오른쪽 화살표 9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467544" y="450912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Fine tuning adjustments include: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1.  density segmentation </a:t>
            </a:r>
          </a:p>
          <a:p>
            <a:pPr marL="228600" indent="-228600">
              <a:buAutoNum type="arabicPeriod" startAt="2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color range</a:t>
            </a:r>
          </a:p>
          <a:p>
            <a:pPr marL="228600" indent="-228600">
              <a:buAutoNum type="arabicPeriod" startAt="2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opacity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4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6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4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6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8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2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6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8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2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4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6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8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0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2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4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6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8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2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84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86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8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92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94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6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8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2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4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60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8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12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40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6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100"/>
                            </p:stCondLst>
                            <p:childTnLst>
                              <p:par>
                                <p:cTn id="2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3100"/>
                            </p:stCondLst>
                            <p:childTnLst>
                              <p:par>
                                <p:cTn id="2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4100"/>
                            </p:stCondLst>
                            <p:childTnLst>
                              <p:par>
                                <p:cTn id="2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51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100"/>
                            </p:stCondLst>
                            <p:childTnLst>
                              <p:par>
                                <p:cTn id="2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6100"/>
                            </p:stCondLst>
                            <p:childTnLst>
                              <p:par>
                                <p:cTn id="2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그룹 168"/>
          <p:cNvGrpSpPr/>
          <p:nvPr/>
        </p:nvGrpSpPr>
        <p:grpSpPr>
          <a:xfrm>
            <a:off x="285720" y="428604"/>
            <a:ext cx="4286280" cy="2571768"/>
            <a:chOff x="285720" y="428604"/>
            <a:chExt cx="3500462" cy="2571768"/>
          </a:xfrm>
        </p:grpSpPr>
        <p:sp>
          <p:nvSpPr>
            <p:cNvPr id="2" name="모서리가 둥근 직사각형 1"/>
            <p:cNvSpPr/>
            <p:nvPr/>
          </p:nvSpPr>
          <p:spPr bwMode="auto">
            <a:xfrm>
              <a:off x="285720" y="428604"/>
              <a:ext cx="3500462" cy="2571768"/>
            </a:xfrm>
            <a:prstGeom prst="roundRect">
              <a:avLst>
                <a:gd name="adj" fmla="val 4041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99492" y="592215"/>
              <a:ext cx="348669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Measure the distance between two selected points in [mm] on the image.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On the menu bar, click Measure → Length or click the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Length icon from the measure tool bar.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Two sub tools will appear, as shown in image below. 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2D will display the measurement on the current 2D 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window.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the two points to measure distance between start 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and end point.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9562" y="214290"/>
            <a:ext cx="2947992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Length</a:t>
            </a:r>
          </a:p>
        </p:txBody>
      </p:sp>
      <p:pic>
        <p:nvPicPr>
          <p:cNvPr id="72" name="그림 71" descr="01.avi_00000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3" name="그림 72" descr="01.avi_00000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4" name="그림 73" descr="01.avi_0000004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5" name="그림 74" descr="01.avi_000000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6" name="그림 75" descr="01.avi_0000011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7" name="그림 76" descr="01.avi_0000014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8" name="그림 77" descr="01.avi_0000018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9" name="그림 78" descr="01.avi_0000021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0" name="그림 79" descr="01.avi_0000024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1" name="그림 80" descr="01.avi_0000028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2" name="그림 81" descr="01.avi_0000031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3" name="그림 82" descr="01.avi_00000346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4" name="그림 83" descr="01.avi_0000038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5" name="그림 84" descr="01.avi_00000413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6" name="그림 85" descr="01.avi_00000446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7" name="그림 86" descr="01.avi_0000048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8" name="그림 87" descr="01.avi_0000051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9" name="그림 88" descr="01.avi_00000546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0" name="그림 89" descr="01.avi_0000058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1" name="그림 90" descr="01.avi_00000613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2" name="그림 91" descr="01.avi_00000646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3" name="그림 92" descr="01.avi_0000068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4" name="그림 93" descr="01.avi_0000071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5" name="그림 94" descr="01.avi_000007466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6" name="그림 95" descr="01.avi_0000078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7" name="그림 96" descr="01.avi_0000081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8" name="그림 97" descr="01.avi_000008466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9" name="그림 98" descr="01.avi_0000088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0" name="그림 99" descr="01.avi_0000091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1" name="그림 100" descr="01.avi_000009466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2" name="그림 101" descr="01.avi_00000980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3" name="그림 102" descr="01.avi_0000101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4" name="그림 103" descr="01.avi_000010466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5" name="그림 104" descr="01.avi_000010800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6" name="그림 105" descr="01.avi_0000111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7" name="그림 106" descr="01.avi_000011466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8" name="그림 107" descr="01.avi_000011800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9" name="그림 108" descr="01.avi_0000121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0" name="그림 109" descr="01.avi_000012466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1" name="그림 110" descr="01.avi_000012800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2" name="그림 111" descr="01.avi_000013133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3" name="그림 112" descr="01.avi_000013466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4" name="그림 113" descr="01.avi_000013800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5" name="그림 114" descr="01.avi_000014133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6" name="그림 115" descr="01.avi_000014466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7" name="그림 116" descr="01.avi_000014800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8" name="그림 117" descr="01.avi_000015133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9" name="그림 118" descr="01.avi_000015466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0" name="그림 119" descr="01.avi_000015800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1" name="그림 120" descr="01.avi_000016133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2" name="그림 121" descr="01.avi_000016466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3" name="그림 122" descr="01.avi_000016800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4" name="그림 123" descr="01.avi_000017133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5" name="그림 124" descr="01.avi_000017466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6" name="그림 125" descr="01.avi_000017800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7" name="그림 126" descr="01.avi_000018133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8" name="그림 127" descr="01.avi_000018466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9" name="그림 128" descr="01.avi_000018800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0" name="그림 129" descr="01.avi_000019133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1" name="그림 130" descr="01.avi_000019466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2" name="그림 131" descr="01.avi_000019800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3" name="그림 132" descr="01.avi_000020133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4" name="그림 133" descr="01.avi_000020466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5" name="그림 134" descr="01.avi_000020800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6" name="그림 135" descr="01.avi_000021133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7" name="그림 136" descr="01.avi_000021466.jp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8" name="그림 137" descr="01.avi_000021800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9" name="그림 138" descr="01.avi_000022133.jp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0" name="그림 139" descr="01.avi_000022466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1" name="그림 140" descr="01.avi_000022800.jp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2" name="그림 141" descr="01.avi_000023133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3" name="그림 142" descr="01.avi_000023466.jp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4" name="그림 143" descr="01.avi_000023800.jp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5" name="그림 144" descr="01.avi_000024133.jp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6" name="그림 145" descr="01.avi_000024466.jp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7" name="그림 146" descr="01.avi_000024800.jp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8" name="그림 147" descr="01.avi_000025133.jp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9" name="그림 148" descr="01.avi_000025466.jp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0" name="그림 149" descr="01.avi_000025800.jpg"/>
          <p:cNvPicPr>
            <a:picLocks noChangeAspect="1"/>
          </p:cNvPicPr>
          <p:nvPr/>
        </p:nvPicPr>
        <p:blipFill>
          <a:blip r:embed="rId7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1" name="그림 150" descr="01.avi_000026133.jpg"/>
          <p:cNvPicPr>
            <a:picLocks noChangeAspect="1"/>
          </p:cNvPicPr>
          <p:nvPr/>
        </p:nvPicPr>
        <p:blipFill>
          <a:blip r:embed="rId7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2" name="그림 151" descr="01.avi_000026466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3" name="그림 152" descr="01.avi_000026800.jpg"/>
          <p:cNvPicPr>
            <a:picLocks noChangeAspect="1"/>
          </p:cNvPicPr>
          <p:nvPr/>
        </p:nvPicPr>
        <p:blipFill>
          <a:blip r:embed="rId7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4" name="그림 153" descr="01.avi_000027133.jpg"/>
          <p:cNvPicPr>
            <a:picLocks noChangeAspect="1"/>
          </p:cNvPicPr>
          <p:nvPr/>
        </p:nvPicPr>
        <p:blipFill>
          <a:blip r:embed="rId7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5" name="그림 154" descr="01.avi_000027466.jpg"/>
          <p:cNvPicPr>
            <a:picLocks noChangeAspect="1"/>
          </p:cNvPicPr>
          <p:nvPr/>
        </p:nvPicPr>
        <p:blipFill>
          <a:blip r:embed="rId8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6" name="그림 155" descr="01.avi_000027800.jpg"/>
          <p:cNvPicPr>
            <a:picLocks noChangeAspect="1"/>
          </p:cNvPicPr>
          <p:nvPr/>
        </p:nvPicPr>
        <p:blipFill>
          <a:blip r:embed="rId8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7" name="그림 156" descr="01.avi_000028133.jpg"/>
          <p:cNvPicPr>
            <a:picLocks noChangeAspect="1"/>
          </p:cNvPicPr>
          <p:nvPr/>
        </p:nvPicPr>
        <p:blipFill>
          <a:blip r:embed="rId8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8" name="그림 157" descr="01.avi_000028466.jpg"/>
          <p:cNvPicPr>
            <a:picLocks noChangeAspect="1"/>
          </p:cNvPicPr>
          <p:nvPr/>
        </p:nvPicPr>
        <p:blipFill>
          <a:blip r:embed="rId8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9" name="그림 158" descr="01.avi_000028800.jpg"/>
          <p:cNvPicPr>
            <a:picLocks noChangeAspect="1"/>
          </p:cNvPicPr>
          <p:nvPr/>
        </p:nvPicPr>
        <p:blipFill>
          <a:blip r:embed="rId8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0" name="그림 159" descr="01.avi_000029133.jpg"/>
          <p:cNvPicPr>
            <a:picLocks noChangeAspect="1"/>
          </p:cNvPicPr>
          <p:nvPr/>
        </p:nvPicPr>
        <p:blipFill>
          <a:blip r:embed="rId8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1" name="그림 160" descr="01.avi_000029466.jpg"/>
          <p:cNvPicPr>
            <a:picLocks noChangeAspect="1"/>
          </p:cNvPicPr>
          <p:nvPr/>
        </p:nvPicPr>
        <p:blipFill>
          <a:blip r:embed="rId8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2" name="그림 161" descr="01.avi_000029800.jpg"/>
          <p:cNvPicPr>
            <a:picLocks noChangeAspect="1"/>
          </p:cNvPicPr>
          <p:nvPr/>
        </p:nvPicPr>
        <p:blipFill>
          <a:blip r:embed="rId8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3" name="그림 162" descr="01.avi_000030133.jpg"/>
          <p:cNvPicPr>
            <a:picLocks noChangeAspect="1"/>
          </p:cNvPicPr>
          <p:nvPr/>
        </p:nvPicPr>
        <p:blipFill>
          <a:blip r:embed="rId8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4" name="그림 163" descr="01.avi_000030466.jpg"/>
          <p:cNvPicPr>
            <a:picLocks noChangeAspect="1"/>
          </p:cNvPicPr>
          <p:nvPr/>
        </p:nvPicPr>
        <p:blipFill>
          <a:blip r:embed="rId8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grpSp>
        <p:nvGrpSpPr>
          <p:cNvPr id="165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166" name="모서리가 둥근 직사각형 165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이등변 삼각형 166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0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71" name="줄무늬가 있는 오른쪽 화살표 17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9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4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7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9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7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6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9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8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1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4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3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6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9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2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8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1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4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77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83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6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89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92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98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1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4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7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13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16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9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22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280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31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34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370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43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46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49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520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580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610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640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670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730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76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8100"/>
                            </p:stCondLst>
                            <p:childTnLst>
                              <p:par>
                                <p:cTn id="29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9100"/>
                            </p:stCondLst>
                            <p:childTnLst>
                              <p:par>
                                <p:cTn id="30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1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0100"/>
                            </p:stCondLst>
                            <p:childTnLst>
                              <p:par>
                                <p:cTn id="30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1100"/>
                            </p:stCondLst>
                            <p:childTnLst>
                              <p:par>
                                <p:cTn id="3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1100"/>
                            </p:stCondLst>
                            <p:childTnLst>
                              <p:par>
                                <p:cTn id="30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2100"/>
                            </p:stCondLst>
                            <p:childTnLst>
                              <p:par>
                                <p:cTn id="3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/>
          <p:cNvGrpSpPr/>
          <p:nvPr/>
        </p:nvGrpSpPr>
        <p:grpSpPr>
          <a:xfrm>
            <a:off x="285720" y="428604"/>
            <a:ext cx="3854232" cy="1857388"/>
            <a:chOff x="285720" y="428604"/>
            <a:chExt cx="3500462" cy="1857388"/>
          </a:xfrm>
        </p:grpSpPr>
        <p:sp>
          <p:nvSpPr>
            <p:cNvPr id="2" name="모서리가 둥근 직사각형 1"/>
            <p:cNvSpPr/>
            <p:nvPr/>
          </p:nvSpPr>
          <p:spPr bwMode="auto">
            <a:xfrm>
              <a:off x="285720" y="428604"/>
              <a:ext cx="3500462" cy="1857388"/>
            </a:xfrm>
            <a:prstGeom prst="roundRect">
              <a:avLst>
                <a:gd name="adj" fmla="val 4041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99492" y="887480"/>
              <a:ext cx="348669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On the menu bar, click Measure → Profile or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click the Profile icon in</a:t>
              </a:r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the measure tool bar.</a:t>
              </a:r>
            </a:p>
            <a:p>
              <a:pPr>
                <a:lnSpc>
                  <a:spcPct val="150000"/>
                </a:lnSpc>
              </a:pPr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Select two points between start and end points.</a:t>
              </a:r>
              <a:endParaRPr lang="ko-KR" alt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9562" y="214290"/>
            <a:ext cx="2947992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Profile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34" y="273028"/>
            <a:ext cx="2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 descr="01.avi_0000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" name="그림 7" descr="01.avi_000000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" name="그림 8" descr="01.avi_000000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" name="그림 9" descr="01.avi_0000010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" name="그림 10" descr="01.avi_0000013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" name="그림 11" descr="01.avi_0000016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" name="그림 12" descr="01.avi_0000018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" name="그림 13" descr="01.avi_0000021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" name="그림 14" descr="01.avi_0000024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" name="그림 15" descr="01.avi_00000266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7" name="그림 16" descr="01.avi_0000029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8" name="그림 17" descr="01.avi_0000032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9" name="그림 18" descr="01.avi_00000346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0" name="그림 19" descr="01.avi_0000037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1" name="그림 20" descr="01.avi_0000040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2" name="그림 21" descr="01.avi_00000426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3" name="그림 22" descr="01.avi_00000453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4" name="그림 23" descr="01.avi_0000048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5" name="그림 24" descr="01.avi_00000506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6" name="그림 25" descr="01.avi_00000533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7" name="그림 26" descr="01.avi_0000056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8" name="그림 27" descr="01.avi_0000058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9" name="그림 28" descr="01.avi_0000061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0" name="그림 29" descr="01.avi_00000640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1" name="그림 30" descr="01.avi_0000066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2" name="그림 31" descr="01.avi_0000069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3" name="그림 32" descr="01.avi_0000072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4" name="그림 33" descr="01.avi_0000074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5" name="그림 34" descr="01.avi_0000077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6" name="그림 35" descr="01.avi_000008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7" name="그림 36" descr="01.avi_000008266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8" name="그림 37" descr="01.avi_000008533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grpSp>
        <p:nvGrpSpPr>
          <p:cNvPr id="39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40" name="모서리가 둥근 직사각형 39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이등변 삼각형 40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6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4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700"/>
                            </p:stCondLst>
                            <p:childTnLst>
                              <p:par>
                                <p:cTn id="1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700"/>
                            </p:stCondLst>
                            <p:childTnLst>
                              <p:par>
                                <p:cTn id="1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700"/>
                            </p:stCondLst>
                            <p:childTnLst>
                              <p:par>
                                <p:cTn id="1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7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700"/>
                            </p:stCondLst>
                            <p:childTnLst>
                              <p:par>
                                <p:cTn id="1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700"/>
                            </p:stCondLst>
                            <p:childTnLst>
                              <p:par>
                                <p:cTn id="1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그룹 75"/>
          <p:cNvGrpSpPr/>
          <p:nvPr/>
        </p:nvGrpSpPr>
        <p:grpSpPr>
          <a:xfrm>
            <a:off x="285720" y="428604"/>
            <a:ext cx="4286280" cy="2568348"/>
            <a:chOff x="285720" y="428604"/>
            <a:chExt cx="4286280" cy="2714644"/>
          </a:xfrm>
        </p:grpSpPr>
        <p:sp>
          <p:nvSpPr>
            <p:cNvPr id="2" name="모서리가 둥근 직사각형 1"/>
            <p:cNvSpPr/>
            <p:nvPr/>
          </p:nvSpPr>
          <p:spPr bwMode="auto">
            <a:xfrm>
              <a:off x="285720" y="428604"/>
              <a:ext cx="4286280" cy="2714644"/>
            </a:xfrm>
            <a:prstGeom prst="roundRect">
              <a:avLst>
                <a:gd name="adj" fmla="val 4041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99492" y="574338"/>
              <a:ext cx="4272508" cy="21470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This tool provides the user with statistics on a specific region of interest. 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Measure → ROI or click the ROI icon on the    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 measure tool bar.</a:t>
              </a:r>
            </a:p>
            <a:p>
              <a:pPr>
                <a:lnSpc>
                  <a:spcPct val="150000"/>
                </a:lnSpc>
              </a:pPr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Two sub tools will appear.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③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Point and click on the initial point and drag to expand the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area, then click on the second point.</a:t>
              </a:r>
              <a:endParaRPr lang="ko-KR" alt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9562" y="214290"/>
            <a:ext cx="2947992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ROI – Region of Interest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3"/>
            <a:ext cx="2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 descr="01.avi_0000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" name="그림 6" descr="01.avi_000000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" name="그림 7" descr="01.avi_000000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" name="그림 8" descr="01.avi_0000008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" name="그림 9" descr="01.avi_000001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" name="그림 10" descr="01.avi_0000015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" name="그림 11" descr="01.avi_0000018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" name="그림 12" descr="01.avi_0000022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" name="그림 13" descr="01.avi_0000025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" name="그림 14" descr="01.avi_0000028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" name="그림 15" descr="01.avi_0000032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7" name="그림 16" descr="01.avi_0000035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8" name="그림 17" descr="01.avi_0000038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9" name="그림 18" descr="01.avi_00000420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0" name="그림 19" descr="01.avi_0000045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1" name="그림 20" descr="01.avi_0000048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2" name="그림 21" descr="01.avi_00000520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3" name="그림 22" descr="01.avi_00000553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4" name="그림 23" descr="01.avi_0000058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5" name="그림 24" descr="01.avi_0000062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6" name="그림 25" descr="01.avi_0000065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7" name="그림 26" descr="01.avi_00000686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8" name="그림 27" descr="01.avi_00000720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9" name="그림 28" descr="01.avi_0000075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0" name="그림 29" descr="01.avi_0000078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1" name="그림 30" descr="01.avi_00000820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2" name="그림 31" descr="01.avi_00000853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3" name="그림 32" descr="01.avi_0000088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4" name="그림 33" descr="01.avi_000009200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5" name="그림 34" descr="01.avi_000009533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6" name="그림 35" descr="01.avi_000009866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7" name="그림 36" descr="01.avi_00001020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8" name="그림 37" descr="01.avi_0000105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9" name="그림 38" descr="01.avi_000010866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0" name="그림 39" descr="01.avi_000011200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1" name="그림 40" descr="01.avi_000011533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2" name="그림 41" descr="01.avi_000011866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3" name="그림 42" descr="01.avi_000012200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4" name="그림 43" descr="01.avi_0000125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5" name="그림 44" descr="01.avi_000012866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6" name="그림 45" descr="01.avi_000013200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7" name="그림 46" descr="01.avi_0000135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8" name="그림 47" descr="01.avi_000013866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9" name="그림 48" descr="01.avi_000014200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0" name="그림 49" descr="01.avi_000014533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1" name="그림 50" descr="01.avi_000014866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2" name="그림 51" descr="01.avi_000015200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3" name="그림 52" descr="01.avi_000015533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4" name="그림 53" descr="01.avi_000015866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5" name="그림 54" descr="01.avi_000016200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6" name="그림 55" descr="01.avi_000016533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7" name="그림 56" descr="01.avi_000016866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8" name="그림 57" descr="01.avi_000017200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9" name="그림 58" descr="01.avi_000017533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0" name="그림 59" descr="01.avi_000017866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1" name="그림 60" descr="01.avi_000018200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2" name="그림 61" descr="01.avi_000018533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3" name="그림 62" descr="01.avi_000018866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4" name="그림 63" descr="01.avi_000019200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5" name="그림 64" descr="01.avi_000019533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6" name="그림 65" descr="01.avi_000019866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7" name="그림 66" descr="01.avi_000020200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8" name="그림 67" descr="01.avi_000020533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9" name="그림 68" descr="01.avi_000020866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0" name="그림 69" descr="01.avi_000021200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1" name="그림 70" descr="01.avi_000021533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grpSp>
        <p:nvGrpSpPr>
          <p:cNvPr id="72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73" name="모서리가 둥근 직사각형 72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이등변 삼각형 73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8" name="줄무늬가 있는 오른쪽 화살표 7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9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4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7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9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7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6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9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8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1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4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3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6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9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2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8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1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4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77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83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6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89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92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그룹 97"/>
          <p:cNvGrpSpPr/>
          <p:nvPr/>
        </p:nvGrpSpPr>
        <p:grpSpPr>
          <a:xfrm>
            <a:off x="285720" y="428604"/>
            <a:ext cx="5857916" cy="2772000"/>
            <a:chOff x="285720" y="428604"/>
            <a:chExt cx="5857916" cy="2772000"/>
          </a:xfrm>
        </p:grpSpPr>
        <p:sp>
          <p:nvSpPr>
            <p:cNvPr id="2" name="모서리가 둥근 직사각형 1"/>
            <p:cNvSpPr/>
            <p:nvPr/>
          </p:nvSpPr>
          <p:spPr bwMode="auto">
            <a:xfrm>
              <a:off x="285720" y="428604"/>
              <a:ext cx="5857916" cy="2772000"/>
            </a:xfrm>
            <a:prstGeom prst="roundRect">
              <a:avLst>
                <a:gd name="adj" fmla="val 4041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99492" y="574993"/>
              <a:ext cx="5844144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Oblique View is for viewing the cross sectional image of a specific area in an MPR view window.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View → Oblique, or click the Oblique icon on the View tool bar.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on the area within the image.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Then move the mouse to desired size and click once again.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The View mode will be converted to Oblique mode on the screen.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In Oblique mode, users can modify the size of the view area, center pan, change view direction, and/or adjust thickness.</a:t>
              </a:r>
              <a:endParaRPr lang="ko-KR" alt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9562" y="214290"/>
            <a:ext cx="2947992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Oblique 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672" y="273028"/>
            <a:ext cx="2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 descr="01.avi_0000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" name="그림 7" descr="01.avi_000000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" name="그림 8" descr="01.avi_0000008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" name="그림 9" descr="01.avi_0000013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" name="그림 10" descr="01.avi_0000018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" name="그림 11" descr="01.avi_0000022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" name="그림 12" descr="01.avi_0000027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" name="그림 13" descr="01.avi_0000032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" name="그림 14" descr="01.avi_0000036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" name="그림 15" descr="01.avi_0000041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7" name="그림 16" descr="01.avi_0000046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8" name="그림 17" descr="01.avi_0000050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9" name="그림 18" descr="01.avi_00000553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0" name="그림 19" descr="01.avi_00000600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1" name="그림 20" descr="01.avi_0000064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2" name="그림 21" descr="01.avi_0000069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3" name="그림 22" descr="01.avi_0000074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4" name="그림 23" descr="01.avi_00000786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5" name="그림 24" descr="01.avi_00000833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6" name="그림 25" descr="01.avi_0000088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7" name="그림 26" descr="01.avi_00000926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8" name="그림 27" descr="01.avi_00000973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9" name="그림 28" descr="01.avi_00001020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0" name="그림 29" descr="01.avi_000010666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1" name="그림 30" descr="01.avi_000011133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2" name="그림 31" descr="01.avi_00001160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3" name="그림 32" descr="01.avi_000012066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4" name="그림 33" descr="01.avi_000012533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5" name="그림 34" descr="01.avi_000013000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6" name="그림 35" descr="01.avi_000013466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7" name="그림 36" descr="01.avi_000013933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8" name="그림 37" descr="01.avi_000014400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9" name="그림 38" descr="01.avi_000014866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0" name="그림 39" descr="01.avi_000015333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1" name="그림 40" descr="01.avi_000015800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2" name="그림 41" descr="01.avi_000016266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3" name="그림 42" descr="01.avi_000016733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4" name="그림 43" descr="01.avi_000017200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5" name="그림 44" descr="01.avi_000017666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6" name="그림 45" descr="01.avi_000018133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7" name="그림 46" descr="01.avi_000018600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8" name="그림 47" descr="01.avi_000019066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9" name="그림 48" descr="01.avi_000019533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0" name="그림 49" descr="01.avi_000020000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1" name="그림 50" descr="01.avi_000020466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2" name="그림 51" descr="01.avi_000020933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3" name="그림 52" descr="01.avi_000021400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4" name="그림 53" descr="01.avi_000021866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5" name="그림 54" descr="01.avi_000022333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6" name="그림 55" descr="01.avi_000022800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7" name="그림 56" descr="01.avi_000023266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8" name="그림 57" descr="01.avi_000023733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9" name="그림 58" descr="01.avi_000024200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0" name="그림 59" descr="01.avi_000024666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1" name="그림 60" descr="01.avi_000025133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2" name="그림 61" descr="01.avi_000025600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3" name="그림 62" descr="01.avi_000026066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4" name="그림 63" descr="01.avi_000026533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5" name="그림 64" descr="01.avi_000027000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6" name="그림 65" descr="01.avi_000027466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7" name="그림 66" descr="01.avi_000027933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8" name="그림 67" descr="01.avi_000028400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9" name="그림 68" descr="01.avi_000028866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0" name="그림 69" descr="01.avi_000029333.jp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1" name="그림 70" descr="01.avi_000029800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2" name="그림 71" descr="01.avi_000030266.jp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3" name="그림 72" descr="01.avi_000030733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4" name="그림 73" descr="01.avi_000031200.jp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5" name="그림 74" descr="01.avi_000031666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6" name="그림 75" descr="01.avi_000032133.jp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7" name="그림 76" descr="01.avi_000032600.jp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8" name="그림 77" descr="01.avi_000033066.jp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9" name="그림 78" descr="01.avi_000033533.jp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0" name="그림 79" descr="01.avi_000034000.jp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1" name="그림 80" descr="01.avi_000034466.jp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2" name="그림 81" descr="01.avi_000034933.jpg"/>
          <p:cNvPicPr>
            <a:picLocks noChangeAspect="1"/>
          </p:cNvPicPr>
          <p:nvPr/>
        </p:nvPicPr>
        <p:blipFill>
          <a:blip r:embed="rId7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3" name="그림 82" descr="01.avi_000035400.jpg"/>
          <p:cNvPicPr>
            <a:picLocks noChangeAspect="1"/>
          </p:cNvPicPr>
          <p:nvPr/>
        </p:nvPicPr>
        <p:blipFill>
          <a:blip r:embed="rId7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4" name="그림 83" descr="01.avi_000035866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5" name="그림 84" descr="01.avi_000036333.jpg"/>
          <p:cNvPicPr>
            <a:picLocks noChangeAspect="1"/>
          </p:cNvPicPr>
          <p:nvPr/>
        </p:nvPicPr>
        <p:blipFill>
          <a:blip r:embed="rId7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6" name="그림 85" descr="01.avi_000036800.jpg"/>
          <p:cNvPicPr>
            <a:picLocks noChangeAspect="1"/>
          </p:cNvPicPr>
          <p:nvPr/>
        </p:nvPicPr>
        <p:blipFill>
          <a:blip r:embed="rId7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7" name="그림 86" descr="01.avi_000037266.jpg"/>
          <p:cNvPicPr>
            <a:picLocks noChangeAspect="1"/>
          </p:cNvPicPr>
          <p:nvPr/>
        </p:nvPicPr>
        <p:blipFill>
          <a:blip r:embed="rId8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8" name="그림 87" descr="01.avi_000037733.jpg"/>
          <p:cNvPicPr>
            <a:picLocks noChangeAspect="1"/>
          </p:cNvPicPr>
          <p:nvPr/>
        </p:nvPicPr>
        <p:blipFill>
          <a:blip r:embed="rId8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9" name="그림 88" descr="01.avi_000038200.jpg"/>
          <p:cNvPicPr>
            <a:picLocks noChangeAspect="1"/>
          </p:cNvPicPr>
          <p:nvPr/>
        </p:nvPicPr>
        <p:blipFill>
          <a:blip r:embed="rId8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0" name="그림 89" descr="01.avi_000038666.jpg"/>
          <p:cNvPicPr>
            <a:picLocks noChangeAspect="1"/>
          </p:cNvPicPr>
          <p:nvPr/>
        </p:nvPicPr>
        <p:blipFill>
          <a:blip r:embed="rId8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1" name="그림 90" descr="01.avi_000039133.jpg"/>
          <p:cNvPicPr>
            <a:picLocks noChangeAspect="1"/>
          </p:cNvPicPr>
          <p:nvPr/>
        </p:nvPicPr>
        <p:blipFill>
          <a:blip r:embed="rId8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2" name="그림 91" descr="01.avi_000039600.jpg"/>
          <p:cNvPicPr>
            <a:picLocks noChangeAspect="1"/>
          </p:cNvPicPr>
          <p:nvPr/>
        </p:nvPicPr>
        <p:blipFill>
          <a:blip r:embed="rId8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3" name="그림 92" descr="01.avi_000040066.jpg"/>
          <p:cNvPicPr>
            <a:picLocks noChangeAspect="1"/>
          </p:cNvPicPr>
          <p:nvPr/>
        </p:nvPicPr>
        <p:blipFill>
          <a:blip r:embed="rId8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grpSp>
        <p:nvGrpSpPr>
          <p:cNvPr id="94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95" name="모서리가 둥근 직사각형 94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이등변 삼각형 95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00" name="줄무늬가 있는 오른쪽 화살표 9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4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8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6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4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8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6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4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8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6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2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6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8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2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6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4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2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4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8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2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6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4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12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6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4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32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6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44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8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2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6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64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8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2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76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84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8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92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96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40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08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12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160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24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28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32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60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44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4900"/>
                            </p:stCondLst>
                            <p:childTnLst>
                              <p:par>
                                <p:cTn id="27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5900"/>
                            </p:stCondLst>
                            <p:childTnLst>
                              <p:par>
                                <p:cTn id="2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6900"/>
                            </p:stCondLst>
                            <p:childTnLst>
                              <p:par>
                                <p:cTn id="2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37900"/>
                            </p:stCondLst>
                            <p:childTnLst>
                              <p:par>
                                <p:cTn id="2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7900"/>
                            </p:stCondLst>
                            <p:childTnLst>
                              <p:par>
                                <p:cTn id="29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8900"/>
                            </p:stCondLst>
                            <p:childTnLst>
                              <p:par>
                                <p:cTn id="29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175" y="3284625"/>
            <a:ext cx="576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모서리가 둥근 직사각형 1"/>
          <p:cNvSpPr/>
          <p:nvPr/>
        </p:nvSpPr>
        <p:spPr bwMode="auto">
          <a:xfrm>
            <a:off x="285720" y="428604"/>
            <a:ext cx="4286280" cy="2714644"/>
          </a:xfrm>
          <a:prstGeom prst="roundRect">
            <a:avLst>
              <a:gd name="adj" fmla="val 4041"/>
            </a:avLst>
          </a:prstGeom>
          <a:noFill/>
          <a:ln w="31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562" y="214290"/>
            <a:ext cx="2947992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Memo - Note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250824" y="1797356"/>
            <a:ext cx="432117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To input a note on the image, click on the desired area. </a:t>
            </a:r>
          </a:p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A dialog box will appear.</a:t>
            </a:r>
          </a:p>
          <a:p>
            <a:endParaRPr lang="en-US" altLang="ko-KR" sz="1200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ko-KR" altLang="en-US" sz="1200" dirty="0" smtClean="0"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On the menu bar, click Annotation → Note, or click the </a:t>
            </a:r>
          </a:p>
          <a:p>
            <a:pPr marL="228600" indent="-228600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     Note icon on the Annotation tool bar.</a:t>
            </a:r>
            <a:endParaRPr lang="ko-KR" altLang="en-US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8990" t="-4349" r="62592"/>
          <a:stretch>
            <a:fillRect/>
          </a:stretch>
        </p:blipFill>
        <p:spPr bwMode="auto">
          <a:xfrm>
            <a:off x="357158" y="620713"/>
            <a:ext cx="3357586" cy="68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그룹 65"/>
          <p:cNvGrpSpPr/>
          <p:nvPr/>
        </p:nvGrpSpPr>
        <p:grpSpPr>
          <a:xfrm>
            <a:off x="1000100" y="1142984"/>
            <a:ext cx="1419424" cy="588467"/>
            <a:chOff x="6357950" y="3143248"/>
            <a:chExt cx="1631054" cy="674031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" name="타원 1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638" y="90962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000504"/>
            <a:ext cx="29337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직사각형 15"/>
          <p:cNvSpPr/>
          <p:nvPr/>
        </p:nvSpPr>
        <p:spPr>
          <a:xfrm>
            <a:off x="4929190" y="4357694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This is note for memo. </a:t>
            </a:r>
          </a:p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And it is possible to save each patient.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그룹 65"/>
          <p:cNvGrpSpPr/>
          <p:nvPr/>
        </p:nvGrpSpPr>
        <p:grpSpPr>
          <a:xfrm>
            <a:off x="5429256" y="5715016"/>
            <a:ext cx="1419424" cy="588467"/>
            <a:chOff x="6357950" y="3143248"/>
            <a:chExt cx="1631054" cy="674031"/>
          </a:xfrm>
        </p:grpSpPr>
        <p:grpSp>
          <p:nvGrpSpPr>
            <p:cNvPr id="21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2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6" name="타원 2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4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3175" y="3284625"/>
            <a:ext cx="576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30" name="모서리가 둥근 직사각형 29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이등변 삼각형 30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4" name="줄무늬가 있는 오른쪽 화살표 3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그룹 73"/>
          <p:cNvGrpSpPr/>
          <p:nvPr/>
        </p:nvGrpSpPr>
        <p:grpSpPr>
          <a:xfrm>
            <a:off x="285720" y="428604"/>
            <a:ext cx="4286280" cy="2000264"/>
            <a:chOff x="285720" y="428604"/>
            <a:chExt cx="4286280" cy="2000264"/>
          </a:xfrm>
        </p:grpSpPr>
        <p:sp>
          <p:nvSpPr>
            <p:cNvPr id="2" name="모서리가 둥근 직사각형 1"/>
            <p:cNvSpPr/>
            <p:nvPr/>
          </p:nvSpPr>
          <p:spPr bwMode="auto">
            <a:xfrm>
              <a:off x="285720" y="428604"/>
              <a:ext cx="4286280" cy="2000264"/>
            </a:xfrm>
            <a:prstGeom prst="roundRect">
              <a:avLst>
                <a:gd name="adj" fmla="val 4041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99492" y="887480"/>
              <a:ext cx="427250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The Free Draw function can be utilized for both representations and patient consultations. You can use this feature via a mouse or an electronic pen.</a:t>
              </a:r>
            </a:p>
            <a:p>
              <a:endParaRPr lang="en-US" altLang="ko-KR" sz="12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On the menu bar, click Annotation → Free Draw, or click     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     the Free Draw icon on the Annotation tool bar.</a:t>
              </a:r>
              <a:endParaRPr lang="ko-KR" altLang="en-US" sz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9562" y="214290"/>
            <a:ext cx="2947992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Free Draw</a:t>
            </a:r>
          </a:p>
        </p:txBody>
      </p:sp>
      <p:pic>
        <p:nvPicPr>
          <p:cNvPr id="5" name="그림 4" descr="01.avi_00000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" name="그림 5" descr="01.avi_000000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7" name="그림 6" descr="01.avi_000000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8" name="그림 7" descr="01.avi_000000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9" name="그림 8" descr="01.avi_0000012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0" name="그림 9" descr="01.avi_0000016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1" name="그림 10" descr="01.avi_0000019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2" name="그림 11" descr="01.avi_0000022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3" name="그림 12" descr="01.avi_0000026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4" name="그림 13" descr="01.avi_0000029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5" name="그림 14" descr="01.avi_00000326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6" name="그림 15" descr="01.avi_0000036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7" name="그림 16" descr="01.avi_00000393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8" name="그림 17" descr="01.avi_00000426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19" name="그림 18" descr="01.avi_00000460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0" name="그림 19" descr="01.avi_00000493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1" name="그림 20" descr="01.avi_00000526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2" name="그림 21" descr="01.avi_0000056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3" name="그림 22" descr="01.avi_00000593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4" name="그림 23" descr="01.avi_00000626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5" name="그림 24" descr="01.avi_0000066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6" name="그림 25" descr="01.avi_0000069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7" name="그림 26" descr="01.avi_000007266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8" name="그림 27" descr="01.avi_0000076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29" name="그림 28" descr="01.avi_0000079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0" name="그림 29" descr="01.avi_000008266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1" name="그림 30" descr="01.avi_0000086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2" name="그림 31" descr="01.avi_0000089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3" name="그림 32" descr="01.avi_000009266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4" name="그림 33" descr="01.avi_00000960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5" name="그림 34" descr="01.avi_0000099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6" name="그림 35" descr="01.avi_000010266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7" name="그림 36" descr="01.avi_000010600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8" name="그림 37" descr="01.avi_0000109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39" name="그림 38" descr="01.avi_000011266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0" name="그림 39" descr="01.avi_000011600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1" name="그림 40" descr="01.avi_0000119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2" name="그림 41" descr="01.avi_000012266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3" name="그림 42" descr="01.avi_000012600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4" name="그림 43" descr="01.avi_000012933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5" name="그림 44" descr="01.avi_000013266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6" name="그림 45" descr="01.avi_000013600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7" name="그림 46" descr="01.avi_000013933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8" name="그림 47" descr="01.avi_000014266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49" name="그림 48" descr="01.avi_000014600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0" name="그림 49" descr="01.avi_000014933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1" name="그림 50" descr="01.avi_000015266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2" name="그림 51" descr="01.avi_000015600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3" name="그림 52" descr="01.avi_000015933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4" name="그림 53" descr="01.avi_000016266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5" name="그림 54" descr="01.avi_000016600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6" name="그림 55" descr="01.avi_000016933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7" name="그림 56" descr="01.avi_000017266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8" name="그림 57" descr="01.avi_00001760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59" name="그림 58" descr="01.avi_000017933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0" name="그림 59" descr="01.avi_000018266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1" name="그림 60" descr="01.avi_000018600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2" name="그림 61" descr="01.avi_000018933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3" name="그림 62" descr="01.avi_000019266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4" name="그림 63" descr="01.avi_000019600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pic>
        <p:nvPicPr>
          <p:cNvPr id="65" name="그림 64" descr="01.avi_000019933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133175" y="3284625"/>
            <a:ext cx="5760000" cy="3240000"/>
          </a:xfrm>
          <a:prstGeom prst="rect">
            <a:avLst/>
          </a:prstGeom>
        </p:spPr>
      </p:pic>
      <p:grpSp>
        <p:nvGrpSpPr>
          <p:cNvPr id="70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71" name="모서리가 둥근 직사각형 70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이등변 삼각형 71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5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6" name="줄무늬가 있는 오른쪽 화살표 7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9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4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7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9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7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6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9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8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1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4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3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6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9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2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8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1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4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77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7" name="줄무늬가 있는 오른쪽 화살표 2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2790"/>
          <a:stretch>
            <a:fillRect/>
          </a:stretch>
        </p:blipFill>
        <p:spPr bwMode="auto">
          <a:xfrm>
            <a:off x="-19050" y="2357430"/>
            <a:ext cx="2798088" cy="21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그림 20" descr="Monitor Frame an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" y="1976268"/>
            <a:ext cx="7442601" cy="4596004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6286512" y="1142984"/>
            <a:ext cx="3071834" cy="1118318"/>
            <a:chOff x="6286512" y="1142984"/>
            <a:chExt cx="3071834" cy="1118318"/>
          </a:xfrm>
        </p:grpSpPr>
        <p:sp>
          <p:nvSpPr>
            <p:cNvPr id="30" name="모서리가 둥근 직사각형 29">
              <a:hlinkClick r:id="rId4" action="ppaction://hlinksldjump"/>
            </p:cNvPr>
            <p:cNvSpPr/>
            <p:nvPr/>
          </p:nvSpPr>
          <p:spPr>
            <a:xfrm>
              <a:off x="6286512" y="1142984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Ez3D-plus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Basic Functions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8236933" y="1380158"/>
              <a:ext cx="633382" cy="622330"/>
              <a:chOff x="4775262" y="1165844"/>
              <a:chExt cx="633382" cy="622330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75262" y="1165844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75262" y="1500174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120644" y="1165844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1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120644" y="1500174"/>
                <a:ext cx="288000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48" name="그룹 47"/>
          <p:cNvGrpSpPr/>
          <p:nvPr/>
        </p:nvGrpSpPr>
        <p:grpSpPr>
          <a:xfrm>
            <a:off x="6286512" y="4714884"/>
            <a:ext cx="3071834" cy="1118318"/>
            <a:chOff x="6286512" y="4714884"/>
            <a:chExt cx="3071834" cy="1118318"/>
          </a:xfrm>
        </p:grpSpPr>
        <p:sp>
          <p:nvSpPr>
            <p:cNvPr id="34" name="모서리가 둥근 직사각형 33">
              <a:hlinkClick r:id="rId9" action="ppaction://hlinksldjump"/>
            </p:cNvPr>
            <p:cNvSpPr/>
            <p:nvPr/>
          </p:nvSpPr>
          <p:spPr>
            <a:xfrm>
              <a:off x="6286512" y="4714884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Print &amp; Report 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 l="5528" t="19101" r="64491" b="25468"/>
            <a:stretch>
              <a:fillRect/>
            </a:stretch>
          </p:blipFill>
          <p:spPr bwMode="auto">
            <a:xfrm>
              <a:off x="8142586" y="4881573"/>
              <a:ext cx="777607" cy="831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그룹 18"/>
          <p:cNvGrpSpPr/>
          <p:nvPr/>
        </p:nvGrpSpPr>
        <p:grpSpPr>
          <a:xfrm>
            <a:off x="6286512" y="2928934"/>
            <a:ext cx="3071834" cy="1118318"/>
            <a:chOff x="6286512" y="2928934"/>
            <a:chExt cx="3071834" cy="1118318"/>
          </a:xfrm>
        </p:grpSpPr>
        <p:sp>
          <p:nvSpPr>
            <p:cNvPr id="33" name="모서리가 둥근 직사각형 32">
              <a:hlinkClick r:id="rId11" action="ppaction://hlinksldjump"/>
            </p:cNvPr>
            <p:cNvSpPr/>
            <p:nvPr/>
          </p:nvSpPr>
          <p:spPr>
            <a:xfrm>
              <a:off x="6286512" y="2928934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Implant Simulation</a:t>
              </a:r>
            </a:p>
          </p:txBody>
        </p:sp>
        <p:pic>
          <p:nvPicPr>
            <p:cNvPr id="22" name="Picture 2" descr="C:\Users\VT_GCS1\Desktop\임플란트.pn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8143900" y="3071810"/>
              <a:ext cx="785818" cy="9212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4541036" y="3563786"/>
            <a:ext cx="3991777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Implant Simulation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0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13065"/>
          <a:stretch>
            <a:fillRect/>
          </a:stretch>
        </p:blipFill>
        <p:spPr bwMode="auto">
          <a:xfrm>
            <a:off x="-9525" y="2349714"/>
            <a:ext cx="2795194" cy="21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그림 11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144" y="1976268"/>
            <a:ext cx="7442601" cy="4596004"/>
          </a:xfrm>
          <a:prstGeom prst="rect">
            <a:avLst/>
          </a:prstGeom>
        </p:spPr>
      </p:pic>
      <p:grpSp>
        <p:nvGrpSpPr>
          <p:cNvPr id="3" name="그룹 12"/>
          <p:cNvGrpSpPr/>
          <p:nvPr/>
        </p:nvGrpSpPr>
        <p:grpSpPr>
          <a:xfrm>
            <a:off x="3052752" y="2500306"/>
            <a:ext cx="2778298" cy="1111250"/>
            <a:chOff x="3052752" y="2500306"/>
            <a:chExt cx="2778298" cy="1111250"/>
          </a:xfrm>
        </p:grpSpPr>
        <p:pic>
          <p:nvPicPr>
            <p:cNvPr id="14" name="Picture 3" descr="D:\10. EM 컨텐츠_스텝교육용\Ez3D-i\ez3di.png"/>
            <p:cNvPicPr>
              <a:picLocks noChangeAspect="1" noChangeArrowheads="1"/>
            </p:cNvPicPr>
            <p:nvPr/>
          </p:nvPicPr>
          <p:blipFill>
            <a:blip r:embed="rId6" cstate="email"/>
            <a:srcRect r="23327"/>
            <a:stretch>
              <a:fillRect/>
            </a:stretch>
          </p:blipFill>
          <p:spPr bwMode="auto">
            <a:xfrm>
              <a:off x="3052752" y="2500306"/>
              <a:ext cx="2019314" cy="111125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5059685" y="2918199"/>
              <a:ext cx="771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rgbClr val="CC0000"/>
                  </a:solidFill>
                  <a:latin typeface="Trebuchet MS" pitchFamily="34" charset="0"/>
                  <a:cs typeface="Arial" pitchFamily="34" charset="0"/>
                </a:rPr>
                <a:t>plus</a:t>
              </a:r>
              <a:endParaRPr lang="ko-KR" altLang="en-US" sz="2400" b="1" dirty="0">
                <a:solidFill>
                  <a:srgbClr val="CC0000"/>
                </a:solidFill>
                <a:latin typeface="Trebuchet MS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2" descr="C:\Users\VT_GCS1\Desktop\임플란트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714744" y="4500570"/>
            <a:ext cx="1285884" cy="1507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그룹 83"/>
          <p:cNvGrpSpPr/>
          <p:nvPr/>
        </p:nvGrpSpPr>
        <p:grpSpPr>
          <a:xfrm>
            <a:off x="285720" y="428604"/>
            <a:ext cx="4429156" cy="6072230"/>
            <a:chOff x="285720" y="428604"/>
            <a:chExt cx="4429156" cy="6072230"/>
          </a:xfrm>
        </p:grpSpPr>
        <p:grpSp>
          <p:nvGrpSpPr>
            <p:cNvPr id="83" name="그룹 82"/>
            <p:cNvGrpSpPr/>
            <p:nvPr/>
          </p:nvGrpSpPr>
          <p:grpSpPr>
            <a:xfrm>
              <a:off x="285720" y="428604"/>
              <a:ext cx="3500462" cy="6072230"/>
              <a:chOff x="285720" y="428604"/>
              <a:chExt cx="3500462" cy="6072230"/>
            </a:xfrm>
          </p:grpSpPr>
          <p:sp>
            <p:nvSpPr>
              <p:cNvPr id="129" name="모서리가 둥근 직사각형 128"/>
              <p:cNvSpPr/>
              <p:nvPr/>
            </p:nvSpPr>
            <p:spPr bwMode="auto">
              <a:xfrm>
                <a:off x="285720" y="428604"/>
                <a:ext cx="3500462" cy="6072230"/>
              </a:xfrm>
              <a:prstGeom prst="roundRect">
                <a:avLst>
                  <a:gd name="adj" fmla="val 4041"/>
                </a:avLst>
              </a:prstGeom>
              <a:noFill/>
              <a:ln w="317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직사각형 3"/>
              <p:cNvSpPr/>
              <p:nvPr/>
            </p:nvSpPr>
            <p:spPr>
              <a:xfrm>
                <a:off x="299492" y="887480"/>
                <a:ext cx="348669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1100" dirty="0" smtClean="0"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1100" dirty="0" smtClean="0">
                    <a:latin typeface="Arial" pitchFamily="34" charset="0"/>
                    <a:cs typeface="Arial" pitchFamily="34" charset="0"/>
                  </a:rPr>
                  <a:t>Click the ‘Panoramic Curve’ button and then </a:t>
                </a:r>
              </a:p>
              <a:p>
                <a:r>
                  <a:rPr lang="en-US" altLang="ko-KR" sz="1100" dirty="0" smtClean="0">
                    <a:latin typeface="Arial" pitchFamily="34" charset="0"/>
                    <a:cs typeface="Arial" pitchFamily="34" charset="0"/>
                  </a:rPr>
                  <a:t>     click the ‘Manual’ button.</a:t>
                </a:r>
                <a:endParaRPr lang="ko-KR" altLang="en-US" sz="11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" name="그룹 41"/>
              <p:cNvGrpSpPr/>
              <p:nvPr/>
            </p:nvGrpSpPr>
            <p:grpSpPr>
              <a:xfrm>
                <a:off x="500034" y="1420164"/>
                <a:ext cx="2983251" cy="1080142"/>
                <a:chOff x="1200689" y="1214422"/>
                <a:chExt cx="3234343" cy="1167033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2826" r="24014" b="92500"/>
                <a:stretch>
                  <a:fillRect/>
                </a:stretch>
              </p:blipFill>
              <p:spPr bwMode="auto">
                <a:xfrm>
                  <a:off x="1200689" y="1214422"/>
                  <a:ext cx="3234343" cy="585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52411" t="6644" r="38533" b="85076"/>
                <a:stretch>
                  <a:fillRect/>
                </a:stretch>
              </p:blipFill>
              <p:spPr bwMode="auto">
                <a:xfrm>
                  <a:off x="2136258" y="1735241"/>
                  <a:ext cx="883306" cy="6462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3" name="그룹 46"/>
              <p:cNvGrpSpPr/>
              <p:nvPr/>
            </p:nvGrpSpPr>
            <p:grpSpPr>
              <a:xfrm>
                <a:off x="2000232" y="2117851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5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50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1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9" name="타원 48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TextBox 40"/>
              <p:cNvSpPr txBox="1"/>
              <p:nvPr/>
            </p:nvSpPr>
            <p:spPr>
              <a:xfrm>
                <a:off x="1928794" y="2428868"/>
                <a:ext cx="712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8243" t="29730" r="35096"/>
              <a:stretch>
                <a:fillRect/>
              </a:stretch>
            </p:blipFill>
            <p:spPr bwMode="auto">
              <a:xfrm>
                <a:off x="500035" y="3214686"/>
                <a:ext cx="2529920" cy="2143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6" name="그룹 54"/>
              <p:cNvGrpSpPr/>
              <p:nvPr/>
            </p:nvGrpSpPr>
            <p:grpSpPr>
              <a:xfrm>
                <a:off x="1844656" y="3609606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7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5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7" name="타원 56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8" name="그룹 59"/>
              <p:cNvGrpSpPr/>
              <p:nvPr/>
            </p:nvGrpSpPr>
            <p:grpSpPr>
              <a:xfrm>
                <a:off x="2063732" y="3929066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10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6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2" name="타원 61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" name="그룹 64"/>
              <p:cNvGrpSpPr/>
              <p:nvPr/>
            </p:nvGrpSpPr>
            <p:grpSpPr>
              <a:xfrm>
                <a:off x="2214546" y="4357694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12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7" name="타원 66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3" name="그룹 69"/>
              <p:cNvGrpSpPr/>
              <p:nvPr/>
            </p:nvGrpSpPr>
            <p:grpSpPr>
              <a:xfrm>
                <a:off x="2512998" y="4714884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14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7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2" name="타원 71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7" name="TextBox 40"/>
              <p:cNvSpPr txBox="1"/>
              <p:nvPr/>
            </p:nvSpPr>
            <p:spPr>
              <a:xfrm>
                <a:off x="2132157" y="3672705"/>
                <a:ext cx="712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  <p:sp>
            <p:nvSpPr>
              <p:cNvPr id="78" name="TextBox 40"/>
              <p:cNvSpPr txBox="1"/>
              <p:nvPr/>
            </p:nvSpPr>
            <p:spPr>
              <a:xfrm>
                <a:off x="2195736" y="5301208"/>
                <a:ext cx="10204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 x 2!!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299492" y="2857496"/>
              <a:ext cx="4415384" cy="3146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Draw the Panoramic Curve.</a:t>
              </a:r>
              <a:endParaRPr lang="ko-KR" altLang="en-US" sz="11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409562" y="214290"/>
            <a:ext cx="2376488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Cross-Sectional</a:t>
            </a:r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6" cstate="print"/>
          <a:srcRect l="24567" t="5669" r="69449" b="87559"/>
          <a:stretch>
            <a:fillRect/>
          </a:stretch>
        </p:blipFill>
        <p:spPr bwMode="auto">
          <a:xfrm>
            <a:off x="475694" y="251667"/>
            <a:ext cx="364717" cy="3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그림 78" descr="이름 없음.avi_0000007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19" name="그림 118" descr="이름 없음.avi_0000012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0" name="그림 119" descr="이름 없음.avi_0000018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1" name="그림 120" descr="이름 없음.avi_0000023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2" name="그림 121" descr="이름 없음.avi_0000028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3" name="그림 122" descr="이름 없음.avi_0000034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4" name="그림 123" descr="이름 없음.avi_0000039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5" name="그림 124" descr="이름 없음.avi_0000044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6" name="그림 125" descr="이름 없음.avi_00000500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27" name="그림 126" descr="이름 없음.avi_0000055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1" name="그림 130" descr="이름 없음.avi_0000060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2" name="그림 131" descr="이름 없음.avi_00000660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3" name="그림 132" descr="이름 없음.avi_00000713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4" name="그림 133" descr="이름 없음.avi_0000076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5" name="그림 134" descr="이름 없음.avi_00000820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6" name="그림 135" descr="이름 없음.avi_00000873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7" name="그림 136" descr="이름 없음.avi_0000092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8" name="그림 137" descr="이름 없음.avi_00000980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39" name="그림 138" descr="이름 없음.avi_000010333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0" name="그림 139" descr="이름 없음.avi_000010866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1" name="그림 140" descr="이름 없음.avi_0000114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2" name="그림 141" descr="이름 없음.avi_000011933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3" name="그림 142" descr="이름 없음.avi_000012466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4" name="그림 143" descr="이름 없음.avi_000013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5" name="그림 144" descr="이름 없음.avi_000013533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6" name="그림 145" descr="이름 없음.avi_000014066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7" name="그림 146" descr="이름 없음.avi_000014600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8" name="그림 147" descr="이름 없음.avi_000015133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49" name="그림 148" descr="이름 없음.avi_000015666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0" name="그림 149" descr="이름 없음.avi_000016200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1" name="그림 150" descr="이름 없음.avi_000016733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2" name="그림 151" descr="이름 없음.avi_000017266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3" name="그림 152" descr="이름 없음.avi_000017800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4" name="그림 153" descr="이름 없음.avi_0000183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5" name="그림 154" descr="이름 없음.avi_000018866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6" name="그림 155" descr="이름 없음.avi_000019400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7" name="그림 156" descr="이름 없음.avi_000019933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grpSp>
        <p:nvGrpSpPr>
          <p:cNvPr id="85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6" name="줄무늬가 있는 오른쪽 화살표 8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88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89" name="모서리가 둥근 직사각형 88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이등변 삼각형 89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그룹 122"/>
          <p:cNvGrpSpPr/>
          <p:nvPr/>
        </p:nvGrpSpPr>
        <p:grpSpPr>
          <a:xfrm>
            <a:off x="285720" y="428604"/>
            <a:ext cx="4786346" cy="6072230"/>
            <a:chOff x="285720" y="428604"/>
            <a:chExt cx="4786346" cy="6072230"/>
          </a:xfrm>
        </p:grpSpPr>
        <p:grpSp>
          <p:nvGrpSpPr>
            <p:cNvPr id="120" name="그룹 119"/>
            <p:cNvGrpSpPr/>
            <p:nvPr/>
          </p:nvGrpSpPr>
          <p:grpSpPr>
            <a:xfrm>
              <a:off x="285720" y="428604"/>
              <a:ext cx="3500462" cy="6072230"/>
              <a:chOff x="285720" y="428604"/>
              <a:chExt cx="3500462" cy="6072230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8437" t="20833" r="36719" b="11111"/>
              <a:stretch>
                <a:fillRect/>
              </a:stretch>
            </p:blipFill>
            <p:spPr bwMode="auto">
              <a:xfrm>
                <a:off x="344461" y="2994923"/>
                <a:ext cx="2698974" cy="23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5" name="그룹 118"/>
              <p:cNvGrpSpPr/>
              <p:nvPr/>
            </p:nvGrpSpPr>
            <p:grpSpPr>
              <a:xfrm>
                <a:off x="500034" y="1428736"/>
                <a:ext cx="3132282" cy="1131575"/>
                <a:chOff x="2786049" y="1428736"/>
                <a:chExt cx="3132282" cy="1131575"/>
              </a:xfrm>
            </p:grpSpPr>
            <p:pic>
              <p:nvPicPr>
                <p:cNvPr id="3076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7747" r="40049" b="92798"/>
                <a:stretch>
                  <a:fillRect/>
                </a:stretch>
              </p:blipFill>
              <p:spPr bwMode="auto">
                <a:xfrm>
                  <a:off x="2786049" y="1428736"/>
                  <a:ext cx="3132282" cy="5715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5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46161" r="47736" b="85739"/>
                <a:stretch>
                  <a:fillRect/>
                </a:stretch>
              </p:blipFill>
              <p:spPr bwMode="auto">
                <a:xfrm>
                  <a:off x="3929058" y="1428736"/>
                  <a:ext cx="860970" cy="1131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2" name="모서리가 둥근 직사각형 1"/>
              <p:cNvSpPr/>
              <p:nvPr/>
            </p:nvSpPr>
            <p:spPr bwMode="auto">
              <a:xfrm>
                <a:off x="285720" y="428604"/>
                <a:ext cx="3500462" cy="6072230"/>
              </a:xfrm>
              <a:prstGeom prst="roundRect">
                <a:avLst>
                  <a:gd name="adj" fmla="val 4041"/>
                </a:avLst>
              </a:prstGeom>
              <a:noFill/>
              <a:ln w="317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" name="그룹 119"/>
              <p:cNvGrpSpPr/>
              <p:nvPr/>
            </p:nvGrpSpPr>
            <p:grpSpPr>
              <a:xfrm>
                <a:off x="2245003" y="2109512"/>
                <a:ext cx="712631" cy="588016"/>
                <a:chOff x="1928794" y="2117851"/>
                <a:chExt cx="712631" cy="588016"/>
              </a:xfrm>
            </p:grpSpPr>
            <p:grpSp>
              <p:nvGrpSpPr>
                <p:cNvPr id="7" name="그룹 46"/>
                <p:cNvGrpSpPr/>
                <p:nvPr/>
              </p:nvGrpSpPr>
              <p:grpSpPr>
                <a:xfrm>
                  <a:off x="2000232" y="2117851"/>
                  <a:ext cx="374694" cy="382455"/>
                  <a:chOff x="5285291" y="3376804"/>
                  <a:chExt cx="639748" cy="639748"/>
                </a:xfrm>
              </p:grpSpPr>
              <p:grpSp>
                <p:nvGrpSpPr>
                  <p:cNvPr id="8" name="그룹 35"/>
                  <p:cNvGrpSpPr/>
                  <p:nvPr/>
                </p:nvGrpSpPr>
                <p:grpSpPr>
                  <a:xfrm>
                    <a:off x="5285291" y="3376804"/>
                    <a:ext cx="639748" cy="639748"/>
                    <a:chOff x="6357950" y="3143248"/>
                    <a:chExt cx="639748" cy="639748"/>
                  </a:xfrm>
                </p:grpSpPr>
                <p:pic>
                  <p:nvPicPr>
                    <p:cNvPr id="50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6429388" y="3214686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1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6357950" y="3143248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49" name="타원 48"/>
                  <p:cNvSpPr/>
                  <p:nvPr/>
                </p:nvSpPr>
                <p:spPr bwMode="auto">
                  <a:xfrm>
                    <a:off x="5594243" y="356816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52" name="TextBox 40"/>
                <p:cNvSpPr txBox="1"/>
                <p:nvPr/>
              </p:nvSpPr>
              <p:spPr>
                <a:xfrm>
                  <a:off x="1928794" y="2428868"/>
                  <a:ext cx="7126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2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2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10" name="그룹 59"/>
              <p:cNvGrpSpPr/>
              <p:nvPr/>
            </p:nvGrpSpPr>
            <p:grpSpPr>
              <a:xfrm>
                <a:off x="2635236" y="4483243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11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6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2" name="타원 61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2" name="그룹 64"/>
              <p:cNvGrpSpPr/>
              <p:nvPr/>
            </p:nvGrpSpPr>
            <p:grpSpPr>
              <a:xfrm>
                <a:off x="2293880" y="4811722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13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7" name="타원 66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4" name="그룹 120"/>
              <p:cNvGrpSpPr/>
              <p:nvPr/>
            </p:nvGrpSpPr>
            <p:grpSpPr>
              <a:xfrm>
                <a:off x="2555776" y="4071942"/>
                <a:ext cx="712631" cy="570161"/>
                <a:chOff x="1841396" y="3946158"/>
                <a:chExt cx="712631" cy="570161"/>
              </a:xfrm>
            </p:grpSpPr>
            <p:grpSp>
              <p:nvGrpSpPr>
                <p:cNvPr id="15" name="그룹 54"/>
                <p:cNvGrpSpPr/>
                <p:nvPr/>
              </p:nvGrpSpPr>
              <p:grpSpPr>
                <a:xfrm>
                  <a:off x="2071670" y="3946158"/>
                  <a:ext cx="374694" cy="382455"/>
                  <a:chOff x="5285291" y="3376804"/>
                  <a:chExt cx="639748" cy="639748"/>
                </a:xfrm>
              </p:grpSpPr>
              <p:grpSp>
                <p:nvGrpSpPr>
                  <p:cNvPr id="16" name="그룹 35"/>
                  <p:cNvGrpSpPr/>
                  <p:nvPr/>
                </p:nvGrpSpPr>
                <p:grpSpPr>
                  <a:xfrm>
                    <a:off x="5285291" y="3376804"/>
                    <a:ext cx="639748" cy="639748"/>
                    <a:chOff x="6357950" y="3143248"/>
                    <a:chExt cx="639748" cy="639748"/>
                  </a:xfrm>
                </p:grpSpPr>
                <p:pic>
                  <p:nvPicPr>
                    <p:cNvPr id="58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6429388" y="3214686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9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6357950" y="3143248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57" name="타원 56"/>
                  <p:cNvSpPr/>
                  <p:nvPr/>
                </p:nvSpPr>
                <p:spPr bwMode="auto">
                  <a:xfrm>
                    <a:off x="5594243" y="356816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77" name="TextBox 40"/>
                <p:cNvSpPr txBox="1"/>
                <p:nvPr/>
              </p:nvSpPr>
              <p:spPr>
                <a:xfrm>
                  <a:off x="1841396" y="4239320"/>
                  <a:ext cx="7126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2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2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17" name="그룹 121"/>
              <p:cNvGrpSpPr/>
              <p:nvPr/>
            </p:nvGrpSpPr>
            <p:grpSpPr>
              <a:xfrm>
                <a:off x="1403648" y="5000636"/>
                <a:ext cx="1020408" cy="649579"/>
                <a:chOff x="2444197" y="5286388"/>
                <a:chExt cx="1020408" cy="649579"/>
              </a:xfrm>
            </p:grpSpPr>
            <p:grpSp>
              <p:nvGrpSpPr>
                <p:cNvPr id="18" name="그룹 69"/>
                <p:cNvGrpSpPr/>
                <p:nvPr/>
              </p:nvGrpSpPr>
              <p:grpSpPr>
                <a:xfrm>
                  <a:off x="2857488" y="5286388"/>
                  <a:ext cx="374694" cy="382455"/>
                  <a:chOff x="5285291" y="3376804"/>
                  <a:chExt cx="639748" cy="639748"/>
                </a:xfrm>
              </p:grpSpPr>
              <p:grpSp>
                <p:nvGrpSpPr>
                  <p:cNvPr id="19" name="그룹 35"/>
                  <p:cNvGrpSpPr/>
                  <p:nvPr/>
                </p:nvGrpSpPr>
                <p:grpSpPr>
                  <a:xfrm>
                    <a:off x="5285291" y="3376804"/>
                    <a:ext cx="639748" cy="639748"/>
                    <a:chOff x="6357950" y="3143248"/>
                    <a:chExt cx="639748" cy="639748"/>
                  </a:xfrm>
                </p:grpSpPr>
                <p:pic>
                  <p:nvPicPr>
                    <p:cNvPr id="73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6429388" y="3214686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74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6357950" y="3143248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72" name="타원 71"/>
                  <p:cNvSpPr/>
                  <p:nvPr/>
                </p:nvSpPr>
                <p:spPr bwMode="auto">
                  <a:xfrm>
                    <a:off x="5594243" y="356816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78" name="TextBox 40"/>
                <p:cNvSpPr txBox="1"/>
                <p:nvPr/>
              </p:nvSpPr>
              <p:spPr>
                <a:xfrm>
                  <a:off x="2444197" y="5658968"/>
                  <a:ext cx="10204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2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 x 2!!</a:t>
                  </a:r>
                  <a:endParaRPr lang="ko-KR" altLang="en-US" sz="12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4" name="직사각형 3"/>
            <p:cNvSpPr/>
            <p:nvPr/>
          </p:nvSpPr>
          <p:spPr>
            <a:xfrm>
              <a:off x="299492" y="887480"/>
              <a:ext cx="477257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Click the ‘Draw Canal’ button and then 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     click the ‘Manual’ button.</a:t>
              </a:r>
              <a:endParaRPr lang="ko-KR" altLang="en-US" sz="1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99492" y="2643182"/>
              <a:ext cx="4415384" cy="3146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Draw the Canal.</a:t>
              </a:r>
              <a:endParaRPr lang="ko-KR" altLang="en-US" sz="11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9562" y="214290"/>
            <a:ext cx="2376488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Canal Drawing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35000" t="5669" r="59055" b="87500"/>
          <a:stretch>
            <a:fillRect/>
          </a:stretch>
        </p:blipFill>
        <p:spPr bwMode="auto">
          <a:xfrm>
            <a:off x="496964" y="248474"/>
            <a:ext cx="362400" cy="31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그림 45" descr="이름 없음.avi_0000010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47" name="그림 46" descr="이름 없음.avi_0000016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48" name="그림 47" descr="이름 없음.avi_0000021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53" name="그림 52" descr="이름 없음.avi_0000026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54" name="그림 53" descr="이름 없음.avi_0000032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55" name="그림 54" descr="이름 없음.avi_0000037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56" name="그림 55" descr="이름 없음.avi_00000426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60" name="그림 59" descr="이름 없음.avi_0000048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61" name="그림 60" descr="이름 없음.avi_0000053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65" name="그림 64" descr="이름 없음.avi_0000058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66" name="그림 65" descr="이름 없음.avi_00000640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70" name="그림 69" descr="이름 없음.avi_0000069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71" name="그림 70" descr="이름 없음.avi_0000074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75" name="그림 74" descr="이름 없음.avi_0000080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76" name="그림 75" descr="이름 없음.avi_00000853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79" name="그림 78" descr="이름 없음.avi_00000906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0" name="그림 79" descr="이름 없음.avi_0000096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1" name="그림 80" descr="이름 없음.avi_00001013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2" name="그림 81" descr="이름 없음.avi_00001066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3" name="그림 82" descr="이름 없음.avi_0000112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4" name="그림 83" descr="이름 없음.avi_000011733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5" name="그림 84" descr="이름 없음.avi_00001226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6" name="그림 85" descr="이름 없음.avi_00001280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7" name="그림 86" descr="이름 없음.avi_0000133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8" name="그림 87" descr="이름 없음.avi_0000138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89" name="그림 88" descr="이름 없음.avi_00001440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0" name="그림 89" descr="이름 없음.avi_00001493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1" name="그림 90" descr="이름 없음.avi_000015466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2" name="그림 91" descr="이름 없음.avi_0000160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3" name="그림 92" descr="이름 없음.avi_0000165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4" name="그림 93" descr="이름 없음.avi_000017066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5" name="그림 94" descr="이름 없음.avi_00001760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6" name="그림 95" descr="이름 없음.avi_0000181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7" name="그림 96" descr="이름 없음.avi_000018666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8" name="그림 97" descr="이름 없음.avi_000019200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99" name="그림 98" descr="이름 없음.avi_0000197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0" name="그림 99" descr="이름 없음.avi_000020266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1" name="그림 100" descr="이름 없음.avi_000020800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2" name="그림 101" descr="이름 없음.avi_000021333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3" name="그림 102" descr="이름 없음.avi_000021866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4" name="그림 103" descr="이름 없음.avi_000022400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5" name="그림 104" descr="이름 없음.avi_000022933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6" name="그림 105" descr="이름 없음.avi_000023466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7" name="그림 106" descr="이름 없음.avi_000024000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8" name="그림 107" descr="이름 없음.avi_000024533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09" name="그림 108" descr="이름 없음.avi_000025066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10" name="그림 109" descr="이름 없음.avi_000025600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11" name="그림 110" descr="이름 없음.avi_000026133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12" name="그림 111" descr="이름 없음.avi_000026666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13" name="그림 112" descr="이름 없음.avi_000027200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14" name="그림 113" descr="이름 없음.avi_000027733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pic>
        <p:nvPicPr>
          <p:cNvPr id="119" name="그림 118" descr="이름 없음.avi_000028266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20348" y="3284625"/>
            <a:ext cx="5772827" cy="3240000"/>
          </a:xfrm>
          <a:prstGeom prst="rect">
            <a:avLst/>
          </a:prstGeom>
        </p:spPr>
      </p:pic>
      <p:grpSp>
        <p:nvGrpSpPr>
          <p:cNvPr id="12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25" name="줄무늬가 있는 오른쪽 화살표 12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21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122" name="모서리가 둥근 직사각형 121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이등변 삼각형 126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그룹 97"/>
          <p:cNvGrpSpPr/>
          <p:nvPr/>
        </p:nvGrpSpPr>
        <p:grpSpPr>
          <a:xfrm>
            <a:off x="285720" y="428604"/>
            <a:ext cx="4486822" cy="6143668"/>
            <a:chOff x="285720" y="428604"/>
            <a:chExt cx="4486822" cy="6143668"/>
          </a:xfrm>
        </p:grpSpPr>
        <p:sp>
          <p:nvSpPr>
            <p:cNvPr id="80" name="모서리가 둥근 직사각형 79"/>
            <p:cNvSpPr/>
            <p:nvPr/>
          </p:nvSpPr>
          <p:spPr bwMode="auto">
            <a:xfrm>
              <a:off x="285720" y="428604"/>
              <a:ext cx="3500462" cy="6072230"/>
            </a:xfrm>
            <a:prstGeom prst="roundRect">
              <a:avLst>
                <a:gd name="adj" fmla="val 4041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3714752"/>
              <a:ext cx="2000264" cy="236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그룹 53"/>
            <p:cNvGrpSpPr/>
            <p:nvPr/>
          </p:nvGrpSpPr>
          <p:grpSpPr>
            <a:xfrm>
              <a:off x="500034" y="1184174"/>
              <a:ext cx="3143272" cy="1912243"/>
              <a:chOff x="4357686" y="785794"/>
              <a:chExt cx="3143272" cy="1912243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4690" r="32578" b="93088"/>
              <a:stretch>
                <a:fillRect/>
              </a:stretch>
            </p:blipFill>
            <p:spPr bwMode="auto">
              <a:xfrm>
                <a:off x="4357686" y="785794"/>
                <a:ext cx="3143272" cy="537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492" r="38681" b="75416"/>
              <a:stretch>
                <a:fillRect/>
              </a:stretch>
            </p:blipFill>
            <p:spPr bwMode="auto">
              <a:xfrm>
                <a:off x="5143389" y="785794"/>
                <a:ext cx="1496902" cy="1912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" name="직사각형 3"/>
            <p:cNvSpPr/>
            <p:nvPr/>
          </p:nvSpPr>
          <p:spPr>
            <a:xfrm>
              <a:off x="299492" y="642918"/>
              <a:ext cx="348669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Click ‘Implant Simulation’ and then ‘Insert   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    Single Implant’.</a:t>
              </a:r>
              <a:endParaRPr lang="ko-KR" altLang="en-US" sz="11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7158" y="3161357"/>
              <a:ext cx="441538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Select an Implant from the Implant 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     Library and click “insert”. </a:t>
              </a:r>
              <a:endParaRPr lang="ko-KR" altLang="en-US" sz="1100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그룹 119"/>
            <p:cNvGrpSpPr/>
            <p:nvPr/>
          </p:nvGrpSpPr>
          <p:grpSpPr>
            <a:xfrm>
              <a:off x="2428860" y="1827116"/>
              <a:ext cx="712631" cy="588016"/>
              <a:chOff x="1928794" y="2117851"/>
              <a:chExt cx="712631" cy="588016"/>
            </a:xfrm>
          </p:grpSpPr>
          <p:grpSp>
            <p:nvGrpSpPr>
              <p:cNvPr id="6" name="그룹 46"/>
              <p:cNvGrpSpPr/>
              <p:nvPr/>
            </p:nvGrpSpPr>
            <p:grpSpPr>
              <a:xfrm>
                <a:off x="2000232" y="2117851"/>
                <a:ext cx="374694" cy="382455"/>
                <a:chOff x="5285291" y="3376804"/>
                <a:chExt cx="639748" cy="639748"/>
              </a:xfrm>
            </p:grpSpPr>
            <p:grpSp>
              <p:nvGrpSpPr>
                <p:cNvPr id="7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50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1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9" name="타원 48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2" name="TextBox 40"/>
              <p:cNvSpPr txBox="1"/>
              <p:nvPr/>
            </p:nvSpPr>
            <p:spPr>
              <a:xfrm>
                <a:off x="1928794" y="2428868"/>
                <a:ext cx="712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  <a:cs typeface="Arial" pitchFamily="34" charset="0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</p:grpSp>
        <p:grpSp>
          <p:nvGrpSpPr>
            <p:cNvPr id="10" name="그룹 64"/>
            <p:cNvGrpSpPr/>
            <p:nvPr/>
          </p:nvGrpSpPr>
          <p:grpSpPr>
            <a:xfrm>
              <a:off x="2073419" y="5984256"/>
              <a:ext cx="712631" cy="588016"/>
              <a:chOff x="1928794" y="2117851"/>
              <a:chExt cx="712631" cy="588016"/>
            </a:xfrm>
          </p:grpSpPr>
          <p:grpSp>
            <p:nvGrpSpPr>
              <p:cNvPr id="11" name="그룹 46"/>
              <p:cNvGrpSpPr/>
              <p:nvPr/>
            </p:nvGrpSpPr>
            <p:grpSpPr>
              <a:xfrm>
                <a:off x="2000224" y="2117851"/>
                <a:ext cx="374693" cy="382455"/>
                <a:chOff x="5285291" y="3376804"/>
                <a:chExt cx="639748" cy="639748"/>
              </a:xfrm>
            </p:grpSpPr>
            <p:grpSp>
              <p:nvGrpSpPr>
                <p:cNvPr id="12" name="그룹 35"/>
                <p:cNvGrpSpPr/>
                <p:nvPr/>
              </p:nvGrpSpPr>
              <p:grpSpPr>
                <a:xfrm>
                  <a:off x="5285291" y="3376804"/>
                  <a:ext cx="639748" cy="639748"/>
                  <a:chOff x="6357950" y="3143248"/>
                  <a:chExt cx="639748" cy="639748"/>
                </a:xfrm>
              </p:grpSpPr>
              <p:pic>
                <p:nvPicPr>
                  <p:cNvPr id="7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6429388" y="3214686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6357950" y="3143248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5" name="타원 74"/>
                <p:cNvSpPr/>
                <p:nvPr/>
              </p:nvSpPr>
              <p:spPr bwMode="auto">
                <a:xfrm>
                  <a:off x="5594243" y="356816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70" name="TextBox 40"/>
              <p:cNvSpPr txBox="1"/>
              <p:nvPr/>
            </p:nvSpPr>
            <p:spPr>
              <a:xfrm>
                <a:off x="1928794" y="2428868"/>
                <a:ext cx="712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  <a:cs typeface="Arial" pitchFamily="34" charset="0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09562" y="214290"/>
            <a:ext cx="2805116" cy="390942"/>
          </a:xfrm>
          <a:prstGeom prst="roundRect">
            <a:avLst>
              <a:gd name="adj" fmla="val 24074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Implant Simulation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72500" t="12598" r="20937" b="80630"/>
          <a:stretch>
            <a:fillRect/>
          </a:stretch>
        </p:blipFill>
        <p:spPr bwMode="auto">
          <a:xfrm>
            <a:off x="494558" y="260090"/>
            <a:ext cx="36921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" name="그림 154" descr="이름 없음.avi_0000011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6" name="그림 155" descr="이름 없음.avi_0000016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7" name="그림 156" descr="이름 없음.avi_0000022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8" name="그림 157" descr="이름 없음.avi_0000027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59" name="그림 158" descr="이름 없음.avi_0000032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0" name="그림 159" descr="이름 없음.avi_0000038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1" name="그림 160" descr="이름 없음.avi_00000433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2" name="그림 161" descr="이름 없음.avi_00000486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3" name="그림 162" descr="이름 없음.avi_00000540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4" name="그림 163" descr="이름 없음.avi_0000059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5" name="그림 164" descr="이름 없음.avi_00000646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6" name="그림 165" descr="이름 없음.avi_00000700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7" name="그림 166" descr="이름 없음.avi_00000753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8" name="그림 167" descr="이름 없음.avi_000008066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69" name="그림 168" descr="이름 없음.avi_00000860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0" name="그림 169" descr="이름 없음.avi_0000091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1" name="그림 170" descr="이름 없음.avi_00000966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2" name="그림 171" descr="이름 없음.avi_00001020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3" name="그림 172" descr="이름 없음.avi_00001073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4" name="그림 173" descr="이름 없음.avi_000011266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5" name="그림 174" descr="이름 없음.avi_00001180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6" name="그림 175" descr="이름 없음.avi_000012333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7" name="그림 176" descr="이름 없음.avi_00001286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8" name="그림 177" descr="이름 없음.avi_000013400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79" name="그림 178" descr="이름 없음.avi_00001393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0" name="그림 179" descr="이름 없음.avi_000014466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1" name="그림 180" descr="이름 없음.avi_000015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2" name="그림 181" descr="이름 없음.avi_000015533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3" name="그림 182" descr="이름 없음.avi_000016066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4" name="그림 183" descr="이름 없음.avi_000016600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5" name="그림 184" descr="이름 없음.avi_000017133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6" name="그림 185" descr="이름 없음.avi_000017666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7" name="그림 186" descr="이름 없음.avi_000018200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8" name="그림 187" descr="이름 없음.avi_000018733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89" name="그림 188" descr="이름 없음.avi_000019266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0" name="그림 189" descr="이름 없음.avi_000019800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1" name="그림 190" descr="이름 없음.avi_000020333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2" name="그림 191" descr="이름 없음.avi_000020866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3" name="그림 192" descr="이름 없음.avi_000021400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4" name="그림 193" descr="이름 없음.avi_000021933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5" name="그림 194" descr="이름 없음.avi_000022466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6" name="그림 195" descr="이름 없음.avi_000023000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7" name="그림 196" descr="이름 없음.avi_000023533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8" name="그림 197" descr="이름 없음.avi_000024066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199" name="그림 198" descr="이름 없음.avi_000024600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0" name="그림 199" descr="이름 없음.avi_000025133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1" name="그림 200" descr="이름 없음.avi_000025666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2" name="그림 201" descr="이름 없음.avi_000026200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3" name="그림 202" descr="이름 없음.avi_000026733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4" name="그림 203" descr="이름 없음.avi_000027266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5" name="그림 204" descr="이름 없음.avi_000027800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6" name="그림 205" descr="이름 없음.avi_000028333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7" name="그림 206" descr="이름 없음.avi_000028866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8" name="그림 207" descr="이름 없음.avi_000029400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09" name="그림 208" descr="이름 없음.avi_000029933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0" name="그림 209" descr="이름 없음.avi_000030466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1" name="그림 210" descr="이름 없음.avi_000031000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2" name="그림 211" descr="이름 없음.avi_000031533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3" name="그림 212" descr="이름 없음.avi_000032066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4" name="그림 213" descr="이름 없음.avi_000032600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5" name="그림 214" descr="이름 없음.avi_000033133.jp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6" name="그림 215" descr="이름 없음.avi_000033666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7" name="그림 216" descr="이름 없음.avi_000034200.jp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8" name="그림 217" descr="이름 없음.avi_000034733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19" name="그림 218" descr="이름 없음.avi_000035266.jp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20" name="그림 219" descr="이름 없음.avi_000035800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21" name="그림 220" descr="이름 없음.avi_000036333.jp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22" name="그림 221" descr="이름 없음.avi_000036866.jp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pic>
        <p:nvPicPr>
          <p:cNvPr id="223" name="그림 222" descr="이름 없음.avi_000037400.jp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>
            <a:off x="3120347" y="3284625"/>
            <a:ext cx="5772828" cy="3240000"/>
          </a:xfrm>
          <a:prstGeom prst="rect">
            <a:avLst/>
          </a:prstGeom>
        </p:spPr>
      </p:pic>
      <p:grpSp>
        <p:nvGrpSpPr>
          <p:cNvPr id="9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00" name="줄무늬가 있는 오른쪽 화살표 9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02" name="그룹 114"/>
          <p:cNvGrpSpPr/>
          <p:nvPr/>
        </p:nvGrpSpPr>
        <p:grpSpPr>
          <a:xfrm>
            <a:off x="7929586" y="2928934"/>
            <a:ext cx="896971" cy="279886"/>
            <a:chOff x="6072198" y="2097078"/>
            <a:chExt cx="896971" cy="396716"/>
          </a:xfrm>
          <a:effectLst/>
        </p:grpSpPr>
        <p:sp>
          <p:nvSpPr>
            <p:cNvPr id="103" name="모서리가 둥근 직사각형 102"/>
            <p:cNvSpPr/>
            <p:nvPr/>
          </p:nvSpPr>
          <p:spPr bwMode="auto">
            <a:xfrm>
              <a:off x="6072198" y="2097078"/>
              <a:ext cx="896971" cy="3690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이등변 삼각형 103"/>
            <p:cNvSpPr/>
            <p:nvPr/>
          </p:nvSpPr>
          <p:spPr bwMode="auto">
            <a:xfrm rot="5400000">
              <a:off x="6187501" y="2239673"/>
              <a:ext cx="144000" cy="108000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TextBox 40"/>
            <p:cNvSpPr txBox="1"/>
            <p:nvPr/>
          </p:nvSpPr>
          <p:spPr>
            <a:xfrm>
              <a:off x="6332550" y="2101170"/>
              <a:ext cx="500458" cy="392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Play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15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35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2326"/>
          <a:stretch>
            <a:fillRect/>
          </a:stretch>
        </p:blipFill>
        <p:spPr bwMode="auto">
          <a:xfrm>
            <a:off x="-12700" y="2382830"/>
            <a:ext cx="2786856" cy="21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그림 11" descr="Monitor Frame an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" y="1976268"/>
            <a:ext cx="7442601" cy="4596004"/>
          </a:xfrm>
          <a:prstGeom prst="rect">
            <a:avLst/>
          </a:prstGeom>
        </p:spPr>
      </p:pic>
      <p:pic>
        <p:nvPicPr>
          <p:cNvPr id="13" name="그림 12" descr="print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3214630"/>
            <a:ext cx="3643370" cy="3643370"/>
          </a:xfrm>
          <a:prstGeom prst="rect">
            <a:avLst/>
          </a:prstGeom>
        </p:spPr>
      </p:pic>
      <p:sp>
        <p:nvSpPr>
          <p:cNvPr id="6" name="대각선 방향의 모서리가 둥근 사각형 5"/>
          <p:cNvSpPr/>
          <p:nvPr/>
        </p:nvSpPr>
        <p:spPr>
          <a:xfrm>
            <a:off x="4541036" y="3563786"/>
            <a:ext cx="3991777" cy="790099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Print &amp; Report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0" name="Picture 3" descr="C:\Users\a00291\AppData\Local\Microsoft\Windows\Temporary Internet Files\Content.IE5\Q804SNNQ\MC900442150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grpSp>
        <p:nvGrpSpPr>
          <p:cNvPr id="3" name="그룹 12"/>
          <p:cNvGrpSpPr/>
          <p:nvPr/>
        </p:nvGrpSpPr>
        <p:grpSpPr>
          <a:xfrm>
            <a:off x="3052752" y="2500306"/>
            <a:ext cx="2778298" cy="1111250"/>
            <a:chOff x="3052752" y="2500306"/>
            <a:chExt cx="2778298" cy="1111250"/>
          </a:xfrm>
        </p:grpSpPr>
        <p:pic>
          <p:nvPicPr>
            <p:cNvPr id="14" name="Picture 3" descr="D:\10. EM 컨텐츠_스텝교육용\Ez3D-i\ez3di.png"/>
            <p:cNvPicPr>
              <a:picLocks noChangeAspect="1" noChangeArrowheads="1"/>
            </p:cNvPicPr>
            <p:nvPr/>
          </p:nvPicPr>
          <p:blipFill>
            <a:blip r:embed="rId7" cstate="email"/>
            <a:srcRect r="23327"/>
            <a:stretch>
              <a:fillRect/>
            </a:stretch>
          </p:blipFill>
          <p:spPr bwMode="auto">
            <a:xfrm>
              <a:off x="3052752" y="2500306"/>
              <a:ext cx="2019314" cy="111125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5059685" y="2918199"/>
              <a:ext cx="771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rgbClr val="CC0000"/>
                  </a:solidFill>
                  <a:latin typeface="Trebuchet MS" pitchFamily="34" charset="0"/>
                  <a:cs typeface="Arial" pitchFamily="34" charset="0"/>
                </a:rPr>
                <a:t>plus</a:t>
              </a:r>
              <a:endParaRPr lang="ko-KR" altLang="en-US" sz="2400" b="1" dirty="0">
                <a:solidFill>
                  <a:srgbClr val="CC0000"/>
                </a:solidFill>
                <a:latin typeface="Trebuchet MS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244444" y="232220"/>
            <a:ext cx="1755788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Print - Window</a:t>
            </a: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2" cstate="print"/>
          <a:srcRect t="-3572" r="73181"/>
          <a:stretch>
            <a:fillRect/>
          </a:stretch>
        </p:blipFill>
        <p:spPr bwMode="auto">
          <a:xfrm>
            <a:off x="243916" y="671358"/>
            <a:ext cx="4328084" cy="6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그림 70" descr="Manu Pr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22" y="747692"/>
            <a:ext cx="1322209" cy="1908000"/>
          </a:xfrm>
          <a:prstGeom prst="rect">
            <a:avLst/>
          </a:prstGeom>
        </p:spPr>
      </p:pic>
      <p:sp>
        <p:nvSpPr>
          <p:cNvPr id="72" name="직사각형 71"/>
          <p:cNvSpPr/>
          <p:nvPr/>
        </p:nvSpPr>
        <p:spPr bwMode="auto">
          <a:xfrm>
            <a:off x="281305" y="1462074"/>
            <a:ext cx="1296000" cy="180000"/>
          </a:xfrm>
          <a:prstGeom prst="rect">
            <a:avLst/>
          </a:prstGeom>
          <a:solidFill>
            <a:schemeClr val="tx1">
              <a:lumMod val="50000"/>
              <a:lumOff val="50000"/>
              <a:alpha val="3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73" name="그룹 65"/>
          <p:cNvGrpSpPr/>
          <p:nvPr/>
        </p:nvGrpSpPr>
        <p:grpSpPr>
          <a:xfrm>
            <a:off x="1285852" y="1571612"/>
            <a:ext cx="1419424" cy="588467"/>
            <a:chOff x="6357950" y="3143248"/>
            <a:chExt cx="1631054" cy="674031"/>
          </a:xfrm>
        </p:grpSpPr>
        <p:grpSp>
          <p:nvGrpSpPr>
            <p:cNvPr id="74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7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0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1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9" name="타원 78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7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250825" y="2786058"/>
            <a:ext cx="1197187" cy="1104607"/>
            <a:chOff x="250825" y="2786058"/>
            <a:chExt cx="1197187" cy="1104607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252" y="2786058"/>
              <a:ext cx="642942" cy="628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2" name="TextBox 81"/>
            <p:cNvSpPr txBox="1"/>
            <p:nvPr/>
          </p:nvSpPr>
          <p:spPr>
            <a:xfrm>
              <a:off x="250825" y="3429000"/>
              <a:ext cx="1197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Print Icon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on the Tool bar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143116"/>
            <a:ext cx="4323858" cy="438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4" name="그룹 123"/>
          <p:cNvGrpSpPr/>
          <p:nvPr/>
        </p:nvGrpSpPr>
        <p:grpSpPr>
          <a:xfrm>
            <a:off x="2904939" y="2530787"/>
            <a:ext cx="2928958" cy="4244940"/>
            <a:chOff x="2904939" y="2530787"/>
            <a:chExt cx="2928958" cy="4244940"/>
          </a:xfrm>
        </p:grpSpPr>
        <p:grpSp>
          <p:nvGrpSpPr>
            <p:cNvPr id="84" name="그룹 83"/>
            <p:cNvGrpSpPr/>
            <p:nvPr/>
          </p:nvGrpSpPr>
          <p:grpSpPr>
            <a:xfrm>
              <a:off x="2904939" y="2530787"/>
              <a:ext cx="2357454" cy="701138"/>
              <a:chOff x="1654193" y="818255"/>
              <a:chExt cx="2357454" cy="701138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1654193" y="818255"/>
                <a:ext cx="97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Selection</a:t>
                </a: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1654193" y="1057728"/>
                <a:ext cx="235745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Print menu changes according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to the view mode created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in </a:t>
                </a:r>
                <a:r>
                  <a:rPr lang="en-US" altLang="ko-KR" sz="800" b="1" dirty="0" smtClean="0">
                    <a:latin typeface="Arial" pitchFamily="34" charset="0"/>
                    <a:cs typeface="Arial" pitchFamily="34" charset="0"/>
                  </a:rPr>
                  <a:t>Ez3D plus.</a:t>
                </a:r>
                <a:endParaRPr lang="ko-KR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8" name="직선 연결선 87"/>
            <p:cNvCxnSpPr/>
            <p:nvPr/>
          </p:nvCxnSpPr>
          <p:spPr>
            <a:xfrm flipH="1" flipV="1">
              <a:off x="3867924" y="2695101"/>
              <a:ext cx="864000" cy="3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그룹 89"/>
            <p:cNvGrpSpPr/>
            <p:nvPr/>
          </p:nvGrpSpPr>
          <p:grpSpPr>
            <a:xfrm>
              <a:off x="2904939" y="4065420"/>
              <a:ext cx="2357454" cy="578027"/>
              <a:chOff x="1654193" y="818255"/>
              <a:chExt cx="2357454" cy="578027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1654193" y="818255"/>
                <a:ext cx="12394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Invert Image</a:t>
                </a:r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1654193" y="1057728"/>
                <a:ext cx="23574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When this box is checked,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only the image will be inverted</a:t>
                </a:r>
                <a:endParaRPr lang="ko-KR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5" name="그룹 104"/>
            <p:cNvGrpSpPr/>
            <p:nvPr/>
          </p:nvGrpSpPr>
          <p:grpSpPr>
            <a:xfrm>
              <a:off x="4105559" y="4214819"/>
              <a:ext cx="612000" cy="928698"/>
              <a:chOff x="4102876" y="3929066"/>
              <a:chExt cx="612000" cy="1214450"/>
            </a:xfrm>
          </p:grpSpPr>
          <p:cxnSp>
            <p:nvCxnSpPr>
              <p:cNvPr id="93" name="직선 연결선 92"/>
              <p:cNvCxnSpPr/>
              <p:nvPr/>
            </p:nvCxnSpPr>
            <p:spPr>
              <a:xfrm rot="16200000" flipV="1">
                <a:off x="3964775" y="4393415"/>
                <a:ext cx="1214450" cy="28575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직선 연결선 93"/>
              <p:cNvCxnSpPr/>
              <p:nvPr/>
            </p:nvCxnSpPr>
            <p:spPr>
              <a:xfrm flipH="1" flipV="1">
                <a:off x="4102876" y="3929066"/>
                <a:ext cx="324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그룹 95"/>
            <p:cNvGrpSpPr/>
            <p:nvPr/>
          </p:nvGrpSpPr>
          <p:grpSpPr>
            <a:xfrm>
              <a:off x="2904939" y="4752033"/>
              <a:ext cx="2357454" cy="824248"/>
              <a:chOff x="1654193" y="818255"/>
              <a:chExt cx="2357454" cy="824248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1654193" y="818255"/>
                <a:ext cx="1119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Calibration</a:t>
                </a:r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1654193" y="1057728"/>
                <a:ext cx="235745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To prevent incorrect scales on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the image, this function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calibrates them to the correct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scale with a test print page.</a:t>
                </a:r>
                <a:endParaRPr lang="ko-KR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4" name="그룹 103"/>
            <p:cNvGrpSpPr/>
            <p:nvPr/>
          </p:nvGrpSpPr>
          <p:grpSpPr>
            <a:xfrm>
              <a:off x="4105559" y="4929199"/>
              <a:ext cx="680580" cy="500070"/>
              <a:chOff x="4102876" y="4929198"/>
              <a:chExt cx="680580" cy="500070"/>
            </a:xfrm>
          </p:grpSpPr>
          <p:cxnSp>
            <p:nvCxnSpPr>
              <p:cNvPr id="99" name="직선 연결선 98"/>
              <p:cNvCxnSpPr/>
              <p:nvPr/>
            </p:nvCxnSpPr>
            <p:spPr>
              <a:xfrm rot="16200000" flipV="1">
                <a:off x="4356255" y="5002067"/>
                <a:ext cx="500070" cy="35433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연결선 100"/>
              <p:cNvCxnSpPr/>
              <p:nvPr/>
            </p:nvCxnSpPr>
            <p:spPr>
              <a:xfrm flipH="1" flipV="1">
                <a:off x="4102876" y="4932056"/>
                <a:ext cx="324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그룹 105"/>
            <p:cNvGrpSpPr/>
            <p:nvPr/>
          </p:nvGrpSpPr>
          <p:grpSpPr>
            <a:xfrm>
              <a:off x="3894593" y="3357563"/>
              <a:ext cx="1217794" cy="2071706"/>
              <a:chOff x="3565662" y="4929198"/>
              <a:chExt cx="1217794" cy="500070"/>
            </a:xfrm>
          </p:grpSpPr>
          <p:cxnSp>
            <p:nvCxnSpPr>
              <p:cNvPr id="107" name="직선 연결선 106"/>
              <p:cNvCxnSpPr/>
              <p:nvPr/>
            </p:nvCxnSpPr>
            <p:spPr>
              <a:xfrm rot="16200000" flipV="1">
                <a:off x="4356255" y="5002067"/>
                <a:ext cx="500070" cy="35433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/>
              <p:cNvCxnSpPr/>
              <p:nvPr/>
            </p:nvCxnSpPr>
            <p:spPr>
              <a:xfrm flipH="1" flipV="1">
                <a:off x="3565662" y="4932056"/>
                <a:ext cx="864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그룹 108"/>
            <p:cNvGrpSpPr/>
            <p:nvPr/>
          </p:nvGrpSpPr>
          <p:grpSpPr>
            <a:xfrm>
              <a:off x="2904939" y="3214687"/>
              <a:ext cx="2357454" cy="824248"/>
              <a:chOff x="1654193" y="818255"/>
              <a:chExt cx="2357454" cy="824248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1654193" y="818255"/>
                <a:ext cx="9701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Print info</a:t>
                </a: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1654193" y="1057728"/>
                <a:ext cx="235745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Input the user information,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clinic, doctor-in-charge, and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header and footer information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for printing.</a:t>
                </a:r>
                <a:endParaRPr lang="ko-KR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" name="그룹 111"/>
            <p:cNvGrpSpPr/>
            <p:nvPr/>
          </p:nvGrpSpPr>
          <p:grpSpPr>
            <a:xfrm flipV="1">
              <a:off x="4177805" y="5429268"/>
              <a:ext cx="1220334" cy="503554"/>
              <a:chOff x="3563122" y="4925706"/>
              <a:chExt cx="1220334" cy="503562"/>
            </a:xfrm>
          </p:grpSpPr>
          <p:cxnSp>
            <p:nvCxnSpPr>
              <p:cNvPr id="113" name="직선 연결선 112"/>
              <p:cNvCxnSpPr/>
              <p:nvPr/>
            </p:nvCxnSpPr>
            <p:spPr>
              <a:xfrm rot="16200000" flipV="1">
                <a:off x="4356255" y="5002067"/>
                <a:ext cx="500070" cy="35433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/>
              <p:cNvCxnSpPr/>
              <p:nvPr/>
            </p:nvCxnSpPr>
            <p:spPr>
              <a:xfrm flipH="1" flipV="1">
                <a:off x="3563122" y="4925706"/>
                <a:ext cx="864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그룹 114"/>
            <p:cNvGrpSpPr/>
            <p:nvPr/>
          </p:nvGrpSpPr>
          <p:grpSpPr>
            <a:xfrm>
              <a:off x="2904939" y="5767405"/>
              <a:ext cx="2357454" cy="578027"/>
              <a:chOff x="1654193" y="818255"/>
              <a:chExt cx="2357454" cy="578027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654193" y="818255"/>
                <a:ext cx="11400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Print Setup</a:t>
                </a: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1654193" y="1057728"/>
                <a:ext cx="23574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Modify paper layout and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direction.</a:t>
                </a:r>
                <a:endParaRPr lang="ko-KR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8" name="그룹 117"/>
            <p:cNvGrpSpPr/>
            <p:nvPr/>
          </p:nvGrpSpPr>
          <p:grpSpPr>
            <a:xfrm>
              <a:off x="3476443" y="6320810"/>
              <a:ext cx="2357454" cy="454917"/>
              <a:chOff x="1654193" y="818255"/>
              <a:chExt cx="2357454" cy="454917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1654193" y="818255"/>
                <a:ext cx="1159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Page Setup</a:t>
                </a:r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1654193" y="1057728"/>
                <a:ext cx="2357454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Setup a basic print layout form.</a:t>
                </a:r>
                <a:endParaRPr lang="ko-KR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1" name="그룹 120"/>
            <p:cNvGrpSpPr/>
            <p:nvPr/>
          </p:nvGrpSpPr>
          <p:grpSpPr>
            <a:xfrm flipV="1">
              <a:off x="4602963" y="5429268"/>
              <a:ext cx="1008220" cy="1034418"/>
              <a:chOff x="3775236" y="4925706"/>
              <a:chExt cx="1008220" cy="503562"/>
            </a:xfrm>
          </p:grpSpPr>
          <p:cxnSp>
            <p:nvCxnSpPr>
              <p:cNvPr id="122" name="직선 연결선 121"/>
              <p:cNvCxnSpPr/>
              <p:nvPr/>
            </p:nvCxnSpPr>
            <p:spPr>
              <a:xfrm rot="16200000" flipV="1">
                <a:off x="4356255" y="5002067"/>
                <a:ext cx="500070" cy="35433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/>
              <p:cNvCxnSpPr/>
              <p:nvPr/>
            </p:nvCxnSpPr>
            <p:spPr>
              <a:xfrm flipH="1" flipV="1">
                <a:off x="3775236" y="4925706"/>
                <a:ext cx="648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5" name="줄무늬가 있는 오른쪽 화살표 5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44" y="232220"/>
            <a:ext cx="1755788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Print - DICOM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0825" y="2857496"/>
            <a:ext cx="4007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Click to File </a:t>
            </a:r>
            <a:r>
              <a:rPr lang="ko-KR" altLang="en-US" sz="1200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Print. Print window pop up will appear.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Click DICOM Tab on the print window.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Arial" pitchFamily="34" charset="0"/>
                <a:cs typeface="Arial" pitchFamily="34" charset="0"/>
              </a:rPr>
              <a:t>③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Click ‘Print’ button on the print window.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Now Sending window pop up will appear. 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/>
          <a:srcRect t="-3572" r="73181"/>
          <a:stretch>
            <a:fillRect/>
          </a:stretch>
        </p:blipFill>
        <p:spPr bwMode="auto">
          <a:xfrm>
            <a:off x="243916" y="671358"/>
            <a:ext cx="4328084" cy="6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그림 39" descr="Manu Pr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22" y="747692"/>
            <a:ext cx="1322209" cy="1908000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 bwMode="auto">
          <a:xfrm>
            <a:off x="281305" y="1462074"/>
            <a:ext cx="1296000" cy="180000"/>
          </a:xfrm>
          <a:prstGeom prst="rect">
            <a:avLst/>
          </a:prstGeom>
          <a:solidFill>
            <a:schemeClr val="tx1">
              <a:lumMod val="50000"/>
              <a:lumOff val="50000"/>
              <a:alpha val="3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42" name="그룹 65"/>
          <p:cNvGrpSpPr/>
          <p:nvPr/>
        </p:nvGrpSpPr>
        <p:grpSpPr>
          <a:xfrm>
            <a:off x="1285852" y="1571612"/>
            <a:ext cx="1419424" cy="588467"/>
            <a:chOff x="6357950" y="3143248"/>
            <a:chExt cx="1631054" cy="674031"/>
          </a:xfrm>
        </p:grpSpPr>
        <p:grpSp>
          <p:nvGrpSpPr>
            <p:cNvPr id="43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4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8" name="타원 4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6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143116"/>
            <a:ext cx="4323858" cy="438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" name="그룹 65"/>
          <p:cNvGrpSpPr/>
          <p:nvPr/>
        </p:nvGrpSpPr>
        <p:grpSpPr>
          <a:xfrm>
            <a:off x="5072066" y="2428868"/>
            <a:ext cx="1419424" cy="588467"/>
            <a:chOff x="6357950" y="3143248"/>
            <a:chExt cx="1631054" cy="674031"/>
          </a:xfrm>
        </p:grpSpPr>
        <p:grpSp>
          <p:nvGrpSpPr>
            <p:cNvPr id="53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5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8" name="타원 5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6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9622" y="2143425"/>
            <a:ext cx="4323553" cy="43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2" name="그룹 65"/>
          <p:cNvGrpSpPr/>
          <p:nvPr/>
        </p:nvGrpSpPr>
        <p:grpSpPr>
          <a:xfrm>
            <a:off x="4880612" y="6338113"/>
            <a:ext cx="1419424" cy="588467"/>
            <a:chOff x="6357950" y="3143248"/>
            <a:chExt cx="1631054" cy="674031"/>
          </a:xfrm>
        </p:grpSpPr>
        <p:grpSp>
          <p:nvGrpSpPr>
            <p:cNvPr id="63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6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8" name="타원 6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6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69622" y="2143425"/>
            <a:ext cx="4323553" cy="43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직사각형 73"/>
          <p:cNvSpPr/>
          <p:nvPr/>
        </p:nvSpPr>
        <p:spPr bwMode="auto">
          <a:xfrm>
            <a:off x="5286380" y="4214818"/>
            <a:ext cx="2928958" cy="50006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80000" tIns="72000" rtlCol="0" anchor="t"/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Now Sending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2478" y="4477710"/>
            <a:ext cx="2880000" cy="17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1" name="줄무늬가 있는 오른쪽 화살표 7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  <p:bldP spid="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44" y="232220"/>
            <a:ext cx="1755788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Print - Report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0825" y="2857496"/>
            <a:ext cx="40275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/>
              <a:t>① </a:t>
            </a:r>
            <a:r>
              <a:rPr lang="en-US" altLang="ko-KR" sz="1200" dirty="0" smtClean="0"/>
              <a:t>Click to File </a:t>
            </a:r>
            <a:r>
              <a:rPr lang="ko-KR" altLang="en-US" sz="1200" dirty="0" smtClean="0"/>
              <a:t>→ </a:t>
            </a:r>
            <a:r>
              <a:rPr lang="en-US" altLang="ko-KR" sz="1200" dirty="0" smtClean="0"/>
              <a:t>Print. Popup the print window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② </a:t>
            </a:r>
            <a:r>
              <a:rPr lang="en-US" altLang="ko-KR" sz="1200" dirty="0" smtClean="0"/>
              <a:t>Click to Report Tab on the print window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③ </a:t>
            </a:r>
            <a:r>
              <a:rPr lang="en-US" altLang="ko-KR" sz="1200" dirty="0" smtClean="0"/>
              <a:t>Click to Template icon. Popup the template window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④ </a:t>
            </a:r>
            <a:r>
              <a:rPr lang="en-US" altLang="ko-KR" sz="1200" dirty="0" smtClean="0"/>
              <a:t>Select which is using a form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⑤ </a:t>
            </a:r>
            <a:r>
              <a:rPr lang="en-US" altLang="ko-KR" sz="1200" dirty="0" smtClean="0"/>
              <a:t>Appear the selected form. 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    Adding the image from Ez3D Plus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⑥ </a:t>
            </a:r>
            <a:r>
              <a:rPr lang="en-US" altLang="ko-KR" sz="1200" dirty="0" smtClean="0"/>
              <a:t>Click to Next button if finished to make the report.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/>
          <a:srcRect t="-3572" r="73181"/>
          <a:stretch>
            <a:fillRect/>
          </a:stretch>
        </p:blipFill>
        <p:spPr bwMode="auto">
          <a:xfrm>
            <a:off x="243916" y="671358"/>
            <a:ext cx="4328084" cy="6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그림 39" descr="Manu Pr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22" y="747692"/>
            <a:ext cx="1322209" cy="1908000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 bwMode="auto">
          <a:xfrm>
            <a:off x="281305" y="1462074"/>
            <a:ext cx="1296000" cy="180000"/>
          </a:xfrm>
          <a:prstGeom prst="rect">
            <a:avLst/>
          </a:prstGeom>
          <a:solidFill>
            <a:schemeClr val="tx1">
              <a:lumMod val="50000"/>
              <a:lumOff val="50000"/>
              <a:alpha val="3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65"/>
          <p:cNvGrpSpPr/>
          <p:nvPr/>
        </p:nvGrpSpPr>
        <p:grpSpPr>
          <a:xfrm>
            <a:off x="1285852" y="1571612"/>
            <a:ext cx="1419424" cy="588467"/>
            <a:chOff x="6357950" y="3143248"/>
            <a:chExt cx="1631054" cy="674031"/>
          </a:xfrm>
        </p:grpSpPr>
        <p:grpSp>
          <p:nvGrpSpPr>
            <p:cNvPr id="4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8" name="타원 4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6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143116"/>
            <a:ext cx="4323858" cy="438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그룹 65"/>
          <p:cNvGrpSpPr/>
          <p:nvPr/>
        </p:nvGrpSpPr>
        <p:grpSpPr>
          <a:xfrm>
            <a:off x="5438592" y="2428868"/>
            <a:ext cx="1419424" cy="588467"/>
            <a:chOff x="6357950" y="3143248"/>
            <a:chExt cx="1631054" cy="674031"/>
          </a:xfrm>
        </p:grpSpPr>
        <p:grpSp>
          <p:nvGrpSpPr>
            <p:cNvPr id="8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8" name="타원 5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6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9622" y="2143425"/>
            <a:ext cx="4323553" cy="43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2" name="그룹 65"/>
          <p:cNvGrpSpPr/>
          <p:nvPr/>
        </p:nvGrpSpPr>
        <p:grpSpPr>
          <a:xfrm>
            <a:off x="8713310" y="4940628"/>
            <a:ext cx="1419424" cy="588467"/>
            <a:chOff x="6357950" y="3143248"/>
            <a:chExt cx="1631054" cy="674031"/>
          </a:xfrm>
        </p:grpSpPr>
        <p:grpSp>
          <p:nvGrpSpPr>
            <p:cNvPr id="43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4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1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5" name="타원 5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3143247"/>
            <a:ext cx="338287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3143248"/>
            <a:ext cx="338287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2" name="그룹 65"/>
          <p:cNvGrpSpPr/>
          <p:nvPr/>
        </p:nvGrpSpPr>
        <p:grpSpPr>
          <a:xfrm>
            <a:off x="7473751" y="3857628"/>
            <a:ext cx="1419424" cy="588467"/>
            <a:chOff x="6357950" y="3143248"/>
            <a:chExt cx="1631054" cy="674031"/>
          </a:xfrm>
        </p:grpSpPr>
        <p:grpSp>
          <p:nvGrpSpPr>
            <p:cNvPr id="63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6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3" name="타원 7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1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77" name="그룹 65"/>
          <p:cNvGrpSpPr/>
          <p:nvPr/>
        </p:nvGrpSpPr>
        <p:grpSpPr>
          <a:xfrm>
            <a:off x="7724576" y="5500702"/>
            <a:ext cx="1419424" cy="588467"/>
            <a:chOff x="6357950" y="3143248"/>
            <a:chExt cx="1631054" cy="674031"/>
          </a:xfrm>
        </p:grpSpPr>
        <p:grpSp>
          <p:nvGrpSpPr>
            <p:cNvPr id="78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8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3" name="타원 8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1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9622" y="2143425"/>
            <a:ext cx="4323553" cy="43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6" name="그룹 65"/>
          <p:cNvGrpSpPr/>
          <p:nvPr/>
        </p:nvGrpSpPr>
        <p:grpSpPr>
          <a:xfrm>
            <a:off x="6715140" y="3500438"/>
            <a:ext cx="1419424" cy="588467"/>
            <a:chOff x="6357950" y="3143248"/>
            <a:chExt cx="1631054" cy="674031"/>
          </a:xfrm>
        </p:grpSpPr>
        <p:grpSp>
          <p:nvGrpSpPr>
            <p:cNvPr id="87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8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2" name="타원 9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0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⑥</a:t>
              </a:r>
              <a:endParaRPr lang="ko-KR" altLang="en-US" b="1" dirty="0"/>
            </a:p>
          </p:txBody>
        </p:sp>
      </p:grp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1663303"/>
            <a:ext cx="8642350" cy="486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5" name="그룹 65"/>
          <p:cNvGrpSpPr/>
          <p:nvPr/>
        </p:nvGrpSpPr>
        <p:grpSpPr>
          <a:xfrm>
            <a:off x="2357422" y="3143248"/>
            <a:ext cx="1881089" cy="588467"/>
            <a:chOff x="6357950" y="3143248"/>
            <a:chExt cx="2161551" cy="674031"/>
          </a:xfrm>
        </p:grpSpPr>
        <p:grpSp>
          <p:nvGrpSpPr>
            <p:cNvPr id="96" name="그룹 33"/>
            <p:cNvGrpSpPr/>
            <p:nvPr/>
          </p:nvGrpSpPr>
          <p:grpSpPr>
            <a:xfrm>
              <a:off x="6357950" y="3143248"/>
              <a:ext cx="2161551" cy="674031"/>
              <a:chOff x="2428860" y="2428868"/>
              <a:chExt cx="2161551" cy="674031"/>
            </a:xfrm>
          </p:grpSpPr>
          <p:grpSp>
            <p:nvGrpSpPr>
              <p:cNvPr id="9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1" name="타원 10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9" name="TextBox 40"/>
              <p:cNvSpPr txBox="1"/>
              <p:nvPr/>
            </p:nvSpPr>
            <p:spPr>
              <a:xfrm>
                <a:off x="2938649" y="2679866"/>
                <a:ext cx="1651762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 x 2!!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⑦</a:t>
              </a:r>
              <a:endParaRPr lang="ko-KR" altLang="en-US" b="1" dirty="0"/>
            </a:p>
          </p:txBody>
        </p:sp>
      </p:grp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2143425"/>
            <a:ext cx="4323553" cy="43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4" name="그룹 65"/>
          <p:cNvGrpSpPr/>
          <p:nvPr/>
        </p:nvGrpSpPr>
        <p:grpSpPr>
          <a:xfrm>
            <a:off x="8376232" y="6342103"/>
            <a:ext cx="1419424" cy="588467"/>
            <a:chOff x="6357950" y="3143248"/>
            <a:chExt cx="1631054" cy="674031"/>
          </a:xfrm>
        </p:grpSpPr>
        <p:grpSp>
          <p:nvGrpSpPr>
            <p:cNvPr id="105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10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0" name="타원 10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8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⑧</a:t>
              </a:r>
              <a:endParaRPr lang="ko-KR" altLang="en-US" b="1" dirty="0"/>
            </a:p>
          </p:txBody>
        </p:sp>
      </p:grpSp>
      <p:grpSp>
        <p:nvGrpSpPr>
          <p:cNvPr id="11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14" name="줄무늬가 있는 오른쪽 화살표 11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314141" y="2979146"/>
            <a:ext cx="4515718" cy="899708"/>
            <a:chOff x="3101891" y="2385276"/>
            <a:chExt cx="4515718" cy="899708"/>
          </a:xfrm>
        </p:grpSpPr>
        <p:sp>
          <p:nvSpPr>
            <p:cNvPr id="3" name="TextBox 1"/>
            <p:cNvSpPr txBox="1"/>
            <p:nvPr/>
          </p:nvSpPr>
          <p:spPr>
            <a:xfrm>
              <a:off x="3101891" y="2515543"/>
              <a:ext cx="33897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4400" b="1" dirty="0" smtClean="0">
                  <a:latin typeface="Arial Black" pitchFamily="34" charset="0"/>
                  <a:ea typeface="Arial Unicode MS" pitchFamily="50" charset="-127"/>
                  <a:cs typeface="Arial Unicode MS" pitchFamily="50" charset="-127"/>
                </a:rPr>
                <a:t>Thank you</a:t>
              </a:r>
              <a:endParaRPr lang="ko-KR" altLang="en-US" sz="4400" b="1" dirty="0">
                <a:latin typeface="Arial Black" pitchFamily="34" charset="0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4" name="대각선 방향의 모서리가 둥근 사각형 3"/>
            <p:cNvSpPr/>
            <p:nvPr/>
          </p:nvSpPr>
          <p:spPr>
            <a:xfrm>
              <a:off x="6420385" y="2385276"/>
              <a:ext cx="1197224" cy="714851"/>
            </a:xfrm>
            <a:prstGeom prst="round2DiagRect">
              <a:avLst>
                <a:gd name="adj1" fmla="val 31601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3200" b="1" dirty="0" smtClean="0">
                  <a:solidFill>
                    <a:schemeClr val="bg1"/>
                  </a:solidFill>
                  <a:latin typeface="Arial Black" pitchFamily="34" charset="0"/>
                  <a:ea typeface="+mj-ea"/>
                </a:rPr>
                <a:t>FAQ</a:t>
              </a:r>
              <a:endParaRPr lang="ko-KR" altLang="en-US" sz="3200" b="1" dirty="0">
                <a:solidFill>
                  <a:schemeClr val="bg1"/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2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4541036" y="3563786"/>
            <a:ext cx="3991777" cy="790099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Basic Functions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0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13065"/>
          <a:stretch>
            <a:fillRect/>
          </a:stretch>
        </p:blipFill>
        <p:spPr bwMode="auto">
          <a:xfrm>
            <a:off x="-9525" y="2349714"/>
            <a:ext cx="2795194" cy="21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그림 11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144" y="1976268"/>
            <a:ext cx="7442601" cy="4596004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3052752" y="2500306"/>
            <a:ext cx="2778298" cy="1111250"/>
            <a:chOff x="3052752" y="2500306"/>
            <a:chExt cx="2778298" cy="1111250"/>
          </a:xfrm>
        </p:grpSpPr>
        <p:pic>
          <p:nvPicPr>
            <p:cNvPr id="14" name="Picture 3" descr="D:\10. EM 컨텐츠_스텝교육용\Ez3D-i\ez3di.png"/>
            <p:cNvPicPr>
              <a:picLocks noChangeAspect="1" noChangeArrowheads="1"/>
            </p:cNvPicPr>
            <p:nvPr/>
          </p:nvPicPr>
          <p:blipFill>
            <a:blip r:embed="rId6" cstate="email"/>
            <a:srcRect r="23327"/>
            <a:stretch>
              <a:fillRect/>
            </a:stretch>
          </p:blipFill>
          <p:spPr bwMode="auto">
            <a:xfrm>
              <a:off x="3052752" y="2500306"/>
              <a:ext cx="2019314" cy="111125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5059685" y="2918199"/>
              <a:ext cx="771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rgbClr val="CC0000"/>
                  </a:solidFill>
                  <a:latin typeface="Trebuchet MS" pitchFamily="34" charset="0"/>
                  <a:cs typeface="Arial" pitchFamily="34" charset="0"/>
                </a:rPr>
                <a:t>plus</a:t>
              </a:r>
              <a:endParaRPr lang="ko-KR" altLang="en-US" sz="2400" b="1" dirty="0">
                <a:solidFill>
                  <a:srgbClr val="CC0000"/>
                </a:solidFill>
                <a:latin typeface="Trebuchet MS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8"/>
          <p:cNvGrpSpPr/>
          <p:nvPr/>
        </p:nvGrpSpPr>
        <p:grpSpPr>
          <a:xfrm>
            <a:off x="250825" y="763590"/>
            <a:ext cx="4035423" cy="2520000"/>
            <a:chOff x="3214678" y="2285992"/>
            <a:chExt cx="5578445" cy="3718202"/>
          </a:xfrm>
        </p:grpSpPr>
        <p:pic>
          <p:nvPicPr>
            <p:cNvPr id="4" name="그림 3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5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grpSp>
        <p:nvGrpSpPr>
          <p:cNvPr id="6" name="그룹 28"/>
          <p:cNvGrpSpPr/>
          <p:nvPr/>
        </p:nvGrpSpPr>
        <p:grpSpPr>
          <a:xfrm>
            <a:off x="4857752" y="763589"/>
            <a:ext cx="4035423" cy="2520000"/>
            <a:chOff x="3214678" y="2285992"/>
            <a:chExt cx="5578445" cy="3718202"/>
          </a:xfrm>
        </p:grpSpPr>
        <p:pic>
          <p:nvPicPr>
            <p:cNvPr id="7" name="그림 6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8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85720" y="232220"/>
            <a:ext cx="3357586" cy="390942"/>
          </a:xfrm>
          <a:prstGeom prst="roundRect">
            <a:avLst>
              <a:gd name="adj" fmla="val 2407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Start Ez3D-plus from EasyDent4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20" y="3429000"/>
            <a:ext cx="3786214" cy="390942"/>
          </a:xfrm>
          <a:prstGeom prst="roundRect">
            <a:avLst>
              <a:gd name="adj" fmla="val 2407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Start Ez3D-plus from the Desktop</a:t>
            </a:r>
          </a:p>
        </p:txBody>
      </p:sp>
      <p:grpSp>
        <p:nvGrpSpPr>
          <p:cNvPr id="11" name="그룹 28"/>
          <p:cNvGrpSpPr/>
          <p:nvPr/>
        </p:nvGrpSpPr>
        <p:grpSpPr>
          <a:xfrm>
            <a:off x="250825" y="4000504"/>
            <a:ext cx="4035423" cy="2520000"/>
            <a:chOff x="3214678" y="2285992"/>
            <a:chExt cx="5578445" cy="3718202"/>
          </a:xfrm>
        </p:grpSpPr>
        <p:pic>
          <p:nvPicPr>
            <p:cNvPr id="12" name="그림 11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3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grpSp>
        <p:nvGrpSpPr>
          <p:cNvPr id="14" name="그룹 28"/>
          <p:cNvGrpSpPr/>
          <p:nvPr/>
        </p:nvGrpSpPr>
        <p:grpSpPr>
          <a:xfrm>
            <a:off x="4857752" y="4000503"/>
            <a:ext cx="4035423" cy="2520000"/>
            <a:chOff x="3214678" y="2285992"/>
            <a:chExt cx="5578445" cy="3718202"/>
          </a:xfrm>
        </p:grpSpPr>
        <p:pic>
          <p:nvPicPr>
            <p:cNvPr id="15" name="그림 14" descr="Monitor Frame 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4678" y="2285992"/>
              <a:ext cx="5578445" cy="3588469"/>
            </a:xfrm>
            <a:prstGeom prst="rect">
              <a:avLst/>
            </a:prstGeom>
          </p:spPr>
        </p:pic>
        <p:pic>
          <p:nvPicPr>
            <p:cNvPr id="16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5875" y="5545152"/>
              <a:ext cx="983417" cy="459042"/>
            </a:xfrm>
            <a:prstGeom prst="rect">
              <a:avLst/>
            </a:prstGeom>
            <a:noFill/>
          </p:spPr>
        </p:pic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28670"/>
            <a:ext cx="3680740" cy="20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그룹 65"/>
          <p:cNvGrpSpPr/>
          <p:nvPr/>
        </p:nvGrpSpPr>
        <p:grpSpPr>
          <a:xfrm>
            <a:off x="1020882" y="1193640"/>
            <a:ext cx="1881088" cy="588467"/>
            <a:chOff x="6357950" y="3143248"/>
            <a:chExt cx="2161550" cy="674031"/>
          </a:xfrm>
        </p:grpSpPr>
        <p:grpSp>
          <p:nvGrpSpPr>
            <p:cNvPr id="21" name="그룹 33"/>
            <p:cNvGrpSpPr/>
            <p:nvPr/>
          </p:nvGrpSpPr>
          <p:grpSpPr>
            <a:xfrm>
              <a:off x="6357950" y="3143248"/>
              <a:ext cx="2161550" cy="674031"/>
              <a:chOff x="2428860" y="2428868"/>
              <a:chExt cx="2161550" cy="674031"/>
            </a:xfrm>
          </p:grpSpPr>
          <p:grpSp>
            <p:nvGrpSpPr>
              <p:cNvPr id="2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6" name="타원 2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4" name="TextBox 40"/>
              <p:cNvSpPr txBox="1"/>
              <p:nvPr/>
            </p:nvSpPr>
            <p:spPr>
              <a:xfrm>
                <a:off x="2938648" y="2679866"/>
                <a:ext cx="1651762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 x 2!!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204" y="4162863"/>
            <a:ext cx="3693542" cy="2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893" y="928670"/>
            <a:ext cx="3680740" cy="20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40893" y="4162863"/>
            <a:ext cx="3693542" cy="2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5465" y="1571612"/>
            <a:ext cx="1285884" cy="79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22260" y="4786322"/>
            <a:ext cx="1285884" cy="79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4149080"/>
            <a:ext cx="3699200" cy="20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30502" y="4164162"/>
            <a:ext cx="3699200" cy="20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45079" y="4184922"/>
            <a:ext cx="323785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1" name="그룹 65"/>
          <p:cNvGrpSpPr/>
          <p:nvPr/>
        </p:nvGrpSpPr>
        <p:grpSpPr>
          <a:xfrm>
            <a:off x="5072066" y="4181480"/>
            <a:ext cx="1419424" cy="588467"/>
            <a:chOff x="6357950" y="3143248"/>
            <a:chExt cx="1631054" cy="674031"/>
          </a:xfrm>
        </p:grpSpPr>
        <p:grpSp>
          <p:nvGrpSpPr>
            <p:cNvPr id="52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5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7" name="타원 5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5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72198" y="4786322"/>
            <a:ext cx="1714512" cy="113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1" name="그룹 65"/>
          <p:cNvGrpSpPr/>
          <p:nvPr/>
        </p:nvGrpSpPr>
        <p:grpSpPr>
          <a:xfrm>
            <a:off x="7696001" y="5824554"/>
            <a:ext cx="1419424" cy="588467"/>
            <a:chOff x="6357950" y="3143248"/>
            <a:chExt cx="1631054" cy="674031"/>
          </a:xfrm>
        </p:grpSpPr>
        <p:grpSp>
          <p:nvGrpSpPr>
            <p:cNvPr id="62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6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7" name="타원 6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5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49702" y="4164162"/>
            <a:ext cx="3680000" cy="20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49702" y="928670"/>
            <a:ext cx="3680000" cy="20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2" name="그룹 65"/>
          <p:cNvGrpSpPr/>
          <p:nvPr/>
        </p:nvGrpSpPr>
        <p:grpSpPr>
          <a:xfrm>
            <a:off x="5253042" y="4248156"/>
            <a:ext cx="1419424" cy="588467"/>
            <a:chOff x="6357950" y="3143248"/>
            <a:chExt cx="1631054" cy="674031"/>
          </a:xfrm>
        </p:grpSpPr>
        <p:grpSp>
          <p:nvGrpSpPr>
            <p:cNvPr id="73" name="그룹 33"/>
            <p:cNvGrpSpPr/>
            <p:nvPr/>
          </p:nvGrpSpPr>
          <p:grpSpPr>
            <a:xfrm>
              <a:off x="6357950" y="3143248"/>
              <a:ext cx="1631054" cy="674031"/>
              <a:chOff x="2428860" y="2428868"/>
              <a:chExt cx="1631054" cy="674031"/>
            </a:xfrm>
          </p:grpSpPr>
          <p:grpSp>
            <p:nvGrpSpPr>
              <p:cNvPr id="7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8" name="타원 7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6" name="TextBox 40"/>
              <p:cNvSpPr txBox="1"/>
              <p:nvPr/>
            </p:nvSpPr>
            <p:spPr>
              <a:xfrm>
                <a:off x="2938649" y="2679866"/>
                <a:ext cx="1121265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8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2" name="줄무늬가 있는 오른쪽 화살표 8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84" name="갈매기형 수장 83"/>
          <p:cNvSpPr/>
          <p:nvPr/>
        </p:nvSpPr>
        <p:spPr bwMode="auto">
          <a:xfrm>
            <a:off x="4415446" y="1714488"/>
            <a:ext cx="288000" cy="432000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85" name="갈매기형 수장 84"/>
          <p:cNvSpPr/>
          <p:nvPr/>
        </p:nvSpPr>
        <p:spPr bwMode="auto">
          <a:xfrm>
            <a:off x="4415446" y="5000636"/>
            <a:ext cx="288000" cy="432000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65"/>
          <p:cNvGrpSpPr/>
          <p:nvPr/>
        </p:nvGrpSpPr>
        <p:grpSpPr>
          <a:xfrm>
            <a:off x="500034" y="4572008"/>
            <a:ext cx="1881088" cy="588467"/>
            <a:chOff x="6357950" y="3143248"/>
            <a:chExt cx="2161550" cy="674031"/>
          </a:xfrm>
        </p:grpSpPr>
        <p:grpSp>
          <p:nvGrpSpPr>
            <p:cNvPr id="40" name="그룹 33"/>
            <p:cNvGrpSpPr/>
            <p:nvPr/>
          </p:nvGrpSpPr>
          <p:grpSpPr>
            <a:xfrm>
              <a:off x="6357950" y="3143248"/>
              <a:ext cx="2161550" cy="674031"/>
              <a:chOff x="2428860" y="2428868"/>
              <a:chExt cx="2161550" cy="674031"/>
            </a:xfrm>
          </p:grpSpPr>
          <p:grpSp>
            <p:nvGrpSpPr>
              <p:cNvPr id="4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5" name="타원 4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3" name="TextBox 40"/>
              <p:cNvSpPr txBox="1"/>
              <p:nvPr/>
            </p:nvSpPr>
            <p:spPr>
              <a:xfrm>
                <a:off x="2938648" y="2679866"/>
                <a:ext cx="1651762" cy="423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 x 2!!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000" y="1552205"/>
            <a:ext cx="704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44444" y="232220"/>
            <a:ext cx="1612912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 Screen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1285852" y="723918"/>
            <a:ext cx="1900374" cy="701138"/>
            <a:chOff x="1285852" y="723918"/>
            <a:chExt cx="1900374" cy="701138"/>
          </a:xfrm>
        </p:grpSpPr>
        <p:sp>
          <p:nvSpPr>
            <p:cNvPr id="19" name="TextBox 18"/>
            <p:cNvSpPr txBox="1"/>
            <p:nvPr/>
          </p:nvSpPr>
          <p:spPr>
            <a:xfrm>
              <a:off x="1285852" y="723918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Menu Bar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85852" y="963391"/>
              <a:ext cx="19003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All functions of Ez3D plus are provided in a pull down menu classified by category.</a:t>
              </a:r>
              <a:endParaRPr lang="ko-KR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378840" y="5565617"/>
            <a:ext cx="2535226" cy="578027"/>
            <a:chOff x="378840" y="5565617"/>
            <a:chExt cx="2535226" cy="578027"/>
          </a:xfrm>
        </p:grpSpPr>
        <p:sp>
          <p:nvSpPr>
            <p:cNvPr id="25" name="TextBox 24"/>
            <p:cNvSpPr txBox="1"/>
            <p:nvPr/>
          </p:nvSpPr>
          <p:spPr>
            <a:xfrm>
              <a:off x="378841" y="5565617"/>
              <a:ext cx="897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Tool Bar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378840" y="5805090"/>
              <a:ext cx="25352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The tool bar provides the user with the most commonly used tools among the menu functions.</a:t>
              </a:r>
              <a:endParaRPr lang="ko-KR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2936356" y="723918"/>
            <a:ext cx="1849958" cy="701138"/>
            <a:chOff x="2936356" y="723918"/>
            <a:chExt cx="1849958" cy="701138"/>
          </a:xfrm>
        </p:grpSpPr>
        <p:sp>
          <p:nvSpPr>
            <p:cNvPr id="29" name="TextBox 28"/>
            <p:cNvSpPr txBox="1"/>
            <p:nvPr/>
          </p:nvSpPr>
          <p:spPr>
            <a:xfrm>
              <a:off x="2936356" y="723918"/>
              <a:ext cx="1106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View Mode</a:t>
              </a: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2936356" y="963391"/>
              <a:ext cx="18499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800" b="1" dirty="0" smtClean="0">
                  <a:latin typeface="Arial" pitchFamily="34" charset="0"/>
                  <a:cs typeface="Arial" pitchFamily="34" charset="0"/>
                </a:rPr>
                <a:t>View Mode </a:t>
              </a:r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consists </a:t>
              </a:r>
              <a:r>
                <a:rPr lang="en-US" altLang="ko-KR" sz="800" b="1" dirty="0" smtClean="0">
                  <a:latin typeface="Arial" pitchFamily="34" charset="0"/>
                  <a:cs typeface="Arial" pitchFamily="34" charset="0"/>
                </a:rPr>
                <a:t>of MPR, Oblique, 3D Zoom, Curve, </a:t>
              </a:r>
              <a:r>
                <a:rPr lang="en-US" altLang="ko-KR" sz="800" b="1" dirty="0" err="1" smtClean="0">
                  <a:latin typeface="Arial" pitchFamily="34" charset="0"/>
                  <a:cs typeface="Arial" pitchFamily="34" charset="0"/>
                </a:rPr>
                <a:t>Cephalo</a:t>
              </a:r>
              <a:r>
                <a:rPr lang="en-US" altLang="ko-KR" sz="8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en-US" altLang="ko-KR" sz="800" b="1" dirty="0" smtClean="0">
                  <a:latin typeface="Arial" pitchFamily="34" charset="0"/>
                  <a:cs typeface="Arial" pitchFamily="34" charset="0"/>
                </a:rPr>
                <a:t> TMJ Mode.</a:t>
              </a:r>
              <a:endParaRPr lang="ko-KR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27466" y="888999"/>
            <a:ext cx="7557520" cy="4719966"/>
            <a:chOff x="527466" y="888999"/>
            <a:chExt cx="7557520" cy="4719966"/>
          </a:xfrm>
        </p:grpSpPr>
        <p:sp>
          <p:nvSpPr>
            <p:cNvPr id="5" name="직사각형 4"/>
            <p:cNvSpPr/>
            <p:nvPr/>
          </p:nvSpPr>
          <p:spPr bwMode="auto">
            <a:xfrm>
              <a:off x="1058838" y="1564717"/>
              <a:ext cx="2000264" cy="108000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 7"/>
            <p:cNvSpPr/>
            <p:nvPr/>
          </p:nvSpPr>
          <p:spPr bwMode="auto">
            <a:xfrm>
              <a:off x="1062394" y="1674817"/>
              <a:ext cx="7022592" cy="3822192"/>
            </a:xfrm>
            <a:custGeom>
              <a:avLst/>
              <a:gdLst>
                <a:gd name="connsiteX0" fmla="*/ 201168 w 7022592"/>
                <a:gd name="connsiteY0" fmla="*/ 3822192 h 3822192"/>
                <a:gd name="connsiteX1" fmla="*/ 0 w 7022592"/>
                <a:gd name="connsiteY1" fmla="*/ 3813048 h 3822192"/>
                <a:gd name="connsiteX2" fmla="*/ 9144 w 7022592"/>
                <a:gd name="connsiteY2" fmla="*/ 0 h 3822192"/>
                <a:gd name="connsiteX3" fmla="*/ 7022592 w 7022592"/>
                <a:gd name="connsiteY3" fmla="*/ 0 h 3822192"/>
                <a:gd name="connsiteX4" fmla="*/ 7022592 w 7022592"/>
                <a:gd name="connsiteY4" fmla="*/ 146304 h 3822192"/>
                <a:gd name="connsiteX5" fmla="*/ 192024 w 7022592"/>
                <a:gd name="connsiteY5" fmla="*/ 128016 h 3822192"/>
                <a:gd name="connsiteX6" fmla="*/ 201168 w 7022592"/>
                <a:gd name="connsiteY6" fmla="*/ 3822192 h 382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2592" h="3822192">
                  <a:moveTo>
                    <a:pt x="201168" y="3822192"/>
                  </a:moveTo>
                  <a:lnTo>
                    <a:pt x="0" y="3813048"/>
                  </a:lnTo>
                  <a:lnTo>
                    <a:pt x="9144" y="0"/>
                  </a:lnTo>
                  <a:lnTo>
                    <a:pt x="7022592" y="0"/>
                  </a:lnTo>
                  <a:lnTo>
                    <a:pt x="7022592" y="146304"/>
                  </a:lnTo>
                  <a:lnTo>
                    <a:pt x="192024" y="128016"/>
                  </a:lnTo>
                  <a:lnTo>
                    <a:pt x="201168" y="382219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 bwMode="auto">
            <a:xfrm>
              <a:off x="1267564" y="1817693"/>
              <a:ext cx="1589924" cy="71438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527466" y="4960965"/>
              <a:ext cx="650372" cy="648000"/>
              <a:chOff x="1278454" y="1428736"/>
              <a:chExt cx="650372" cy="648000"/>
            </a:xfrm>
          </p:grpSpPr>
          <p:cxnSp>
            <p:nvCxnSpPr>
              <p:cNvPr id="10" name="직선 연결선 9"/>
              <p:cNvCxnSpPr/>
              <p:nvPr/>
            </p:nvCxnSpPr>
            <p:spPr>
              <a:xfrm rot="10800000">
                <a:off x="1285884" y="1428736"/>
                <a:ext cx="642942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직선 연결선 10"/>
              <p:cNvCxnSpPr/>
              <p:nvPr/>
            </p:nvCxnSpPr>
            <p:spPr>
              <a:xfrm rot="5400000">
                <a:off x="955248" y="1751942"/>
                <a:ext cx="648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그룹 23"/>
            <p:cNvGrpSpPr/>
            <p:nvPr/>
          </p:nvGrpSpPr>
          <p:grpSpPr>
            <a:xfrm>
              <a:off x="1149860" y="888999"/>
              <a:ext cx="180000" cy="720001"/>
              <a:chOff x="2979816" y="785794"/>
              <a:chExt cx="180000" cy="720001"/>
            </a:xfrm>
          </p:grpSpPr>
          <p:cxnSp>
            <p:nvCxnSpPr>
              <p:cNvPr id="14" name="직선 연결선 13"/>
              <p:cNvCxnSpPr/>
              <p:nvPr/>
            </p:nvCxnSpPr>
            <p:spPr>
              <a:xfrm rot="5400000" flipH="1" flipV="1">
                <a:off x="2623792" y="1145793"/>
                <a:ext cx="720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/>
              <p:cNvCxnSpPr/>
              <p:nvPr/>
            </p:nvCxnSpPr>
            <p:spPr>
              <a:xfrm rot="10800000">
                <a:off x="2979816" y="785794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그룹 30"/>
            <p:cNvGrpSpPr/>
            <p:nvPr/>
          </p:nvGrpSpPr>
          <p:grpSpPr>
            <a:xfrm>
              <a:off x="2800364" y="888999"/>
              <a:ext cx="180000" cy="972001"/>
              <a:chOff x="2979816" y="785794"/>
              <a:chExt cx="180000" cy="972001"/>
            </a:xfrm>
          </p:grpSpPr>
          <p:cxnSp>
            <p:nvCxnSpPr>
              <p:cNvPr id="32" name="직선 연결선 31"/>
              <p:cNvCxnSpPr/>
              <p:nvPr/>
            </p:nvCxnSpPr>
            <p:spPr>
              <a:xfrm rot="5400000" flipH="1" flipV="1">
                <a:off x="2497792" y="1271793"/>
                <a:ext cx="972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 rot="10800000">
                <a:off x="2979816" y="785794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3" name="줄무늬가 있는 오른쪽 화살표 2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그룹 75"/>
          <p:cNvGrpSpPr/>
          <p:nvPr/>
        </p:nvGrpSpPr>
        <p:grpSpPr>
          <a:xfrm>
            <a:off x="1052000" y="1520438"/>
            <a:ext cx="7040000" cy="3960000"/>
            <a:chOff x="1052000" y="1687844"/>
            <a:chExt cx="7040000" cy="396000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2000" y="1687844"/>
              <a:ext cx="7040000" cy="39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" name="TextBox 44"/>
            <p:cNvSpPr txBox="1"/>
            <p:nvPr/>
          </p:nvSpPr>
          <p:spPr>
            <a:xfrm>
              <a:off x="1270612" y="2144786"/>
              <a:ext cx="416781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3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ID : 20140315_0001</a:t>
              </a:r>
            </a:p>
            <a:p>
              <a:r>
                <a:rPr lang="en-US" altLang="ko-KR" sz="3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Mary Jane [W] 27</a:t>
              </a:r>
            </a:p>
            <a:p>
              <a:r>
                <a:rPr lang="en-US" altLang="ko-KR" sz="3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19880527</a:t>
              </a:r>
            </a:p>
            <a:p>
              <a:r>
                <a:rPr lang="en-US" altLang="ko-KR" sz="3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Series : 999</a:t>
              </a:r>
              <a:endParaRPr lang="ko-KR" altLang="en-US" sz="3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70612" y="5377478"/>
              <a:ext cx="286938" cy="2308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5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7.4 [</a:t>
              </a:r>
              <a:r>
                <a:rPr lang="en-US" altLang="ko-KR" sz="5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mA</a:t>
              </a:r>
              <a:r>
                <a:rPr lang="en-US" altLang="ko-KR" sz="5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]</a:t>
              </a:r>
            </a:p>
            <a:p>
              <a:r>
                <a:rPr lang="en-US" altLang="ko-KR" sz="5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90.0 [</a:t>
              </a:r>
              <a:r>
                <a:rPr lang="en-US" altLang="ko-KR" sz="5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kVp</a:t>
              </a:r>
              <a:r>
                <a:rPr lang="en-US" altLang="ko-KR" sz="5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]</a:t>
              </a:r>
            </a:p>
            <a:p>
              <a:r>
                <a:rPr lang="en-US" altLang="ko-KR" sz="5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CT</a:t>
              </a:r>
              <a:endParaRPr lang="ko-KR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4444" y="232220"/>
            <a:ext cx="2470168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 Window - MPR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83604" y="857232"/>
            <a:ext cx="8678773" cy="5589538"/>
            <a:chOff x="83604" y="857232"/>
            <a:chExt cx="8678773" cy="5589538"/>
          </a:xfrm>
        </p:grpSpPr>
        <p:sp>
          <p:nvSpPr>
            <p:cNvPr id="46" name="TextBox 45"/>
            <p:cNvSpPr txBox="1"/>
            <p:nvPr/>
          </p:nvSpPr>
          <p:spPr>
            <a:xfrm>
              <a:off x="4286248" y="889693"/>
              <a:ext cx="1157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Image View</a:t>
              </a: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83604" y="857232"/>
              <a:ext cx="8678773" cy="5589538"/>
              <a:chOff x="83604" y="857232"/>
              <a:chExt cx="8678773" cy="5589538"/>
            </a:xfrm>
          </p:grpSpPr>
          <p:grpSp>
            <p:nvGrpSpPr>
              <p:cNvPr id="53" name="그룹 52"/>
              <p:cNvGrpSpPr/>
              <p:nvPr/>
            </p:nvGrpSpPr>
            <p:grpSpPr>
              <a:xfrm>
                <a:off x="1654193" y="889693"/>
                <a:ext cx="2357454" cy="578027"/>
                <a:chOff x="1654193" y="818255"/>
                <a:chExt cx="2357454" cy="578027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1654193" y="818255"/>
                  <a:ext cx="8979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Title Bar</a:t>
                  </a:r>
                </a:p>
              </p:txBody>
            </p:sp>
            <p:sp>
              <p:nvSpPr>
                <p:cNvPr id="34" name="직사각형 33"/>
                <p:cNvSpPr/>
                <p:nvPr/>
              </p:nvSpPr>
              <p:spPr>
                <a:xfrm>
                  <a:off x="1654193" y="1057728"/>
                  <a:ext cx="2357454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800" dirty="0" smtClean="0">
                      <a:latin typeface="Arial" pitchFamily="34" charset="0"/>
                      <a:cs typeface="Arial" pitchFamily="34" charset="0"/>
                    </a:rPr>
                    <a:t>The title bar represents the direction of the current cross sectional image being displayed.</a:t>
                  </a:r>
                  <a:endParaRPr lang="ko-KR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6175359" y="857232"/>
                <a:ext cx="10353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Sub Tools</a:t>
                </a: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6175359" y="1096705"/>
                <a:ext cx="23574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User can flip, enter Multi-Slice </a:t>
                </a:r>
              </a:p>
              <a:p>
                <a:r>
                  <a:rPr lang="en-US" altLang="ko-KR" sz="800" dirty="0" smtClean="0">
                    <a:latin typeface="Arial" pitchFamily="34" charset="0"/>
                    <a:cs typeface="Arial" pitchFamily="34" charset="0"/>
                  </a:rPr>
                  <a:t>View, and Maximize the image.</a:t>
                </a:r>
                <a:endParaRPr lang="ko-KR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3604" y="889693"/>
                <a:ext cx="11689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Patient</a:t>
                </a:r>
              </a:p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Information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3604" y="5641043"/>
                <a:ext cx="11689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Directional</a:t>
                </a:r>
              </a:p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Information</a:t>
                </a:r>
              </a:p>
            </p:txBody>
          </p:sp>
          <p:grpSp>
            <p:nvGrpSpPr>
              <p:cNvPr id="62" name="그룹 61"/>
              <p:cNvGrpSpPr/>
              <p:nvPr/>
            </p:nvGrpSpPr>
            <p:grpSpPr>
              <a:xfrm>
                <a:off x="6357950" y="5413826"/>
                <a:ext cx="2357454" cy="454917"/>
                <a:chOff x="1654193" y="818255"/>
                <a:chExt cx="2357454" cy="454917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1654193" y="818255"/>
                  <a:ext cx="5533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Grid</a:t>
                  </a:r>
                </a:p>
              </p:txBody>
            </p:sp>
            <p:sp>
              <p:nvSpPr>
                <p:cNvPr id="64" name="직사각형 63"/>
                <p:cNvSpPr/>
                <p:nvPr/>
              </p:nvSpPr>
              <p:spPr>
                <a:xfrm>
                  <a:off x="1654193" y="1057728"/>
                  <a:ext cx="2357454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800" dirty="0" smtClean="0">
                      <a:latin typeface="Arial" pitchFamily="34" charset="0"/>
                      <a:cs typeface="Arial" pitchFamily="34" charset="0"/>
                    </a:rPr>
                    <a:t>Indicates the length of a marked area.</a:t>
                  </a:r>
                  <a:endParaRPr lang="ko-KR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9" name="그룹 68"/>
              <p:cNvGrpSpPr/>
              <p:nvPr/>
            </p:nvGrpSpPr>
            <p:grpSpPr>
              <a:xfrm>
                <a:off x="6174809" y="5991853"/>
                <a:ext cx="2587568" cy="454917"/>
                <a:chOff x="1654193" y="818255"/>
                <a:chExt cx="2587568" cy="454917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1654193" y="818255"/>
                  <a:ext cx="25875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Guide for patient orientation</a:t>
                  </a:r>
                </a:p>
              </p:txBody>
            </p:sp>
            <p:sp>
              <p:nvSpPr>
                <p:cNvPr id="71" name="직사각형 70"/>
                <p:cNvSpPr/>
                <p:nvPr/>
              </p:nvSpPr>
              <p:spPr>
                <a:xfrm>
                  <a:off x="1654193" y="1057728"/>
                  <a:ext cx="2357454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800" dirty="0" smtClean="0">
                      <a:latin typeface="Arial" pitchFamily="34" charset="0"/>
                      <a:cs typeface="Arial" pitchFamily="34" charset="0"/>
                    </a:rPr>
                    <a:t>Indicates the direction of an image.</a:t>
                  </a:r>
                  <a:endParaRPr lang="ko-KR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7" name="그룹 76"/>
              <p:cNvGrpSpPr/>
              <p:nvPr/>
            </p:nvGrpSpPr>
            <p:grpSpPr>
              <a:xfrm>
                <a:off x="1571604" y="5617642"/>
                <a:ext cx="2587568" cy="646331"/>
                <a:chOff x="1654193" y="444044"/>
                <a:chExt cx="2587568" cy="646331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1654193" y="444044"/>
                  <a:ext cx="25875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Guide for patient orientation</a:t>
                  </a:r>
                </a:p>
              </p:txBody>
            </p:sp>
            <p:sp>
              <p:nvSpPr>
                <p:cNvPr id="79" name="직사각형 78"/>
                <p:cNvSpPr/>
                <p:nvPr/>
              </p:nvSpPr>
              <p:spPr>
                <a:xfrm>
                  <a:off x="1654193" y="751821"/>
                  <a:ext cx="2424332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800" dirty="0" smtClean="0">
                      <a:latin typeface="Arial" pitchFamily="34" charset="0"/>
                      <a:cs typeface="Arial" pitchFamily="34" charset="0"/>
                    </a:rPr>
                    <a:t>Displays image capture information like </a:t>
                  </a:r>
                  <a:r>
                    <a:rPr lang="en-US" altLang="ko-KR" sz="800" dirty="0" err="1" smtClean="0">
                      <a:latin typeface="Arial" pitchFamily="34" charset="0"/>
                      <a:cs typeface="Arial" pitchFamily="34" charset="0"/>
                    </a:rPr>
                    <a:t>mA</a:t>
                  </a:r>
                  <a:r>
                    <a:rPr lang="en-US" altLang="ko-KR" sz="800" dirty="0" smtClean="0">
                      <a:latin typeface="Arial" pitchFamily="34" charset="0"/>
                      <a:cs typeface="Arial" pitchFamily="34" charset="0"/>
                    </a:rPr>
                    <a:t> and</a:t>
                  </a:r>
                </a:p>
                <a:p>
                  <a:r>
                    <a:rPr lang="en-US" altLang="ko-KR" sz="800" dirty="0" err="1" smtClean="0">
                      <a:latin typeface="Arial" pitchFamily="34" charset="0"/>
                      <a:cs typeface="Arial" pitchFamily="34" charset="0"/>
                    </a:rPr>
                    <a:t>kVp</a:t>
                  </a:r>
                  <a:r>
                    <a:rPr lang="en-US" altLang="ko-KR" sz="800" dirty="0" smtClean="0">
                      <a:latin typeface="Arial" pitchFamily="34" charset="0"/>
                      <a:cs typeface="Arial" pitchFamily="34" charset="0"/>
                    </a:rPr>
                    <a:t> at the time of when image was taken.</a:t>
                  </a:r>
                  <a:endParaRPr lang="ko-KR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83" name="그룹 82"/>
          <p:cNvGrpSpPr/>
          <p:nvPr/>
        </p:nvGrpSpPr>
        <p:grpSpPr>
          <a:xfrm>
            <a:off x="349290" y="1022313"/>
            <a:ext cx="7725982" cy="5145108"/>
            <a:chOff x="349290" y="1022313"/>
            <a:chExt cx="7725982" cy="5145108"/>
          </a:xfrm>
        </p:grpSpPr>
        <p:grpSp>
          <p:nvGrpSpPr>
            <p:cNvPr id="35" name="그룹 34"/>
            <p:cNvGrpSpPr/>
            <p:nvPr/>
          </p:nvGrpSpPr>
          <p:grpSpPr>
            <a:xfrm>
              <a:off x="1511024" y="1054774"/>
              <a:ext cx="187177" cy="864001"/>
              <a:chOff x="2972639" y="785794"/>
              <a:chExt cx="187177" cy="864001"/>
            </a:xfrm>
          </p:grpSpPr>
          <p:cxnSp>
            <p:nvCxnSpPr>
              <p:cNvPr id="36" name="직선 연결선 35"/>
              <p:cNvCxnSpPr/>
              <p:nvPr/>
            </p:nvCxnSpPr>
            <p:spPr>
              <a:xfrm rot="5400000" flipH="1" flipV="1">
                <a:off x="2540641" y="1217793"/>
                <a:ext cx="864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>
              <a:xfrm rot="10800000">
                <a:off x="2979816" y="785794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직사각형 37"/>
            <p:cNvSpPr/>
            <p:nvPr/>
          </p:nvSpPr>
          <p:spPr bwMode="auto">
            <a:xfrm>
              <a:off x="1256413" y="1868515"/>
              <a:ext cx="324000" cy="108000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 bwMode="auto">
            <a:xfrm>
              <a:off x="7715272" y="1857364"/>
              <a:ext cx="360000" cy="108000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7181159" y="1022313"/>
              <a:ext cx="586211" cy="882001"/>
              <a:chOff x="2386431" y="785794"/>
              <a:chExt cx="586211" cy="882001"/>
            </a:xfrm>
          </p:grpSpPr>
          <p:cxnSp>
            <p:nvCxnSpPr>
              <p:cNvPr id="43" name="직선 연결선 42"/>
              <p:cNvCxnSpPr/>
              <p:nvPr/>
            </p:nvCxnSpPr>
            <p:spPr>
              <a:xfrm rot="5400000" flipH="1" flipV="1">
                <a:off x="2531641" y="1226793"/>
                <a:ext cx="882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>
              <a:xfrm rot="10800000">
                <a:off x="2386431" y="785794"/>
                <a:ext cx="57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그룹 46"/>
            <p:cNvGrpSpPr/>
            <p:nvPr/>
          </p:nvGrpSpPr>
          <p:grpSpPr>
            <a:xfrm>
              <a:off x="4143079" y="1054774"/>
              <a:ext cx="187177" cy="1044001"/>
              <a:chOff x="2972639" y="785794"/>
              <a:chExt cx="187177" cy="1044001"/>
            </a:xfrm>
          </p:grpSpPr>
          <p:cxnSp>
            <p:nvCxnSpPr>
              <p:cNvPr id="48" name="직선 연결선 47"/>
              <p:cNvCxnSpPr/>
              <p:nvPr/>
            </p:nvCxnSpPr>
            <p:spPr>
              <a:xfrm rot="5400000" flipH="1" flipV="1">
                <a:off x="2450641" y="1307793"/>
                <a:ext cx="104400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rot="10800000">
                <a:off x="2979816" y="785794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그룹 49"/>
            <p:cNvGrpSpPr/>
            <p:nvPr/>
          </p:nvGrpSpPr>
          <p:grpSpPr>
            <a:xfrm rot="16200000">
              <a:off x="505986" y="1215617"/>
              <a:ext cx="694608" cy="1008000"/>
              <a:chOff x="2972640" y="871858"/>
              <a:chExt cx="180576" cy="780388"/>
            </a:xfrm>
          </p:grpSpPr>
          <p:cxnSp>
            <p:nvCxnSpPr>
              <p:cNvPr id="51" name="직선 연결선 50"/>
              <p:cNvCxnSpPr/>
              <p:nvPr/>
            </p:nvCxnSpPr>
            <p:spPr>
              <a:xfrm rot="5400000" flipH="1" flipV="1">
                <a:off x="2582448" y="1262050"/>
                <a:ext cx="780388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 rot="10800000">
                <a:off x="2973216" y="876360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그룹 57"/>
            <p:cNvGrpSpPr/>
            <p:nvPr/>
          </p:nvGrpSpPr>
          <p:grpSpPr>
            <a:xfrm rot="16200000" flipH="1">
              <a:off x="-851338" y="3498025"/>
              <a:ext cx="3349564" cy="936669"/>
              <a:chOff x="2972639" y="876361"/>
              <a:chExt cx="187043" cy="725162"/>
            </a:xfrm>
          </p:grpSpPr>
          <p:cxnSp>
            <p:nvCxnSpPr>
              <p:cNvPr id="59" name="직선 연결선 58"/>
              <p:cNvCxnSpPr/>
              <p:nvPr/>
            </p:nvCxnSpPr>
            <p:spPr>
              <a:xfrm rot="5400000" flipH="1" flipV="1">
                <a:off x="2610319" y="1239199"/>
                <a:ext cx="724644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 rot="10800000">
                <a:off x="2972726" y="876361"/>
                <a:ext cx="186956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직사각형 60"/>
            <p:cNvSpPr/>
            <p:nvPr/>
          </p:nvSpPr>
          <p:spPr bwMode="auto">
            <a:xfrm>
              <a:off x="6072198" y="3097210"/>
              <a:ext cx="324000" cy="1214446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5" name="그룹 64"/>
            <p:cNvGrpSpPr/>
            <p:nvPr/>
          </p:nvGrpSpPr>
          <p:grpSpPr>
            <a:xfrm flipV="1">
              <a:off x="6214781" y="4261726"/>
              <a:ext cx="214607" cy="1331999"/>
              <a:chOff x="2972639" y="878733"/>
              <a:chExt cx="187177" cy="785530"/>
            </a:xfrm>
          </p:grpSpPr>
          <p:cxnSp>
            <p:nvCxnSpPr>
              <p:cNvPr id="66" name="직선 연결선 65"/>
              <p:cNvCxnSpPr/>
              <p:nvPr/>
            </p:nvCxnSpPr>
            <p:spPr>
              <a:xfrm rot="5400000" flipH="1" flipV="1">
                <a:off x="2579876" y="1271496"/>
                <a:ext cx="785530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/>
              <p:cNvCxnSpPr/>
              <p:nvPr/>
            </p:nvCxnSpPr>
            <p:spPr>
              <a:xfrm rot="10800000">
                <a:off x="2979816" y="886722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직사각형 67"/>
            <p:cNvSpPr/>
            <p:nvPr/>
          </p:nvSpPr>
          <p:spPr bwMode="auto">
            <a:xfrm>
              <a:off x="5744882" y="4775931"/>
              <a:ext cx="571504" cy="642942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2" name="그룹 71"/>
            <p:cNvGrpSpPr/>
            <p:nvPr/>
          </p:nvGrpSpPr>
          <p:grpSpPr>
            <a:xfrm flipV="1">
              <a:off x="6031640" y="5375421"/>
              <a:ext cx="214607" cy="792000"/>
              <a:chOff x="2972639" y="747145"/>
              <a:chExt cx="187177" cy="467073"/>
            </a:xfrm>
          </p:grpSpPr>
          <p:cxnSp>
            <p:nvCxnSpPr>
              <p:cNvPr id="73" name="직선 연결선 72"/>
              <p:cNvCxnSpPr/>
              <p:nvPr/>
            </p:nvCxnSpPr>
            <p:spPr>
              <a:xfrm rot="5400000" flipH="1" flipV="1">
                <a:off x="2739104" y="980680"/>
                <a:ext cx="467073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직선 연결선 73"/>
              <p:cNvCxnSpPr/>
              <p:nvPr/>
            </p:nvCxnSpPr>
            <p:spPr>
              <a:xfrm rot="10800000">
                <a:off x="2979816" y="756427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그룹 79"/>
            <p:cNvGrpSpPr/>
            <p:nvPr/>
          </p:nvGrpSpPr>
          <p:grpSpPr>
            <a:xfrm flipV="1">
              <a:off x="1428440" y="5383950"/>
              <a:ext cx="214611" cy="396001"/>
              <a:chOff x="2972636" y="975651"/>
              <a:chExt cx="187180" cy="233537"/>
            </a:xfrm>
          </p:grpSpPr>
          <p:cxnSp>
            <p:nvCxnSpPr>
              <p:cNvPr id="81" name="직선 연결선 80"/>
              <p:cNvCxnSpPr/>
              <p:nvPr/>
            </p:nvCxnSpPr>
            <p:spPr>
              <a:xfrm rot="5400000" flipH="1" flipV="1">
                <a:off x="2855869" y="1092418"/>
                <a:ext cx="233537" cy="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81"/>
              <p:cNvCxnSpPr/>
              <p:nvPr/>
            </p:nvCxnSpPr>
            <p:spPr>
              <a:xfrm rot="10800000">
                <a:off x="2979816" y="978566"/>
                <a:ext cx="18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5" name="줄무늬가 있는 오른쪽 화살표 8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44" y="232220"/>
            <a:ext cx="2470168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 Window - 3D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4773614" y="601663"/>
            <a:ext cx="3884402" cy="5922962"/>
            <a:chOff x="4773614" y="544513"/>
            <a:chExt cx="3884402" cy="5922962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2857" y="677863"/>
              <a:ext cx="18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7" name="Picture 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16" y="677863"/>
              <a:ext cx="18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2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l="8686" t="-321" r="10240" b="7716"/>
            <a:stretch>
              <a:fillRect/>
            </a:stretch>
          </p:blipFill>
          <p:spPr bwMode="auto">
            <a:xfrm>
              <a:off x="6858016" y="2672669"/>
              <a:ext cx="18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22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5810" r="7047" b="781"/>
            <a:stretch>
              <a:fillRect/>
            </a:stretch>
          </p:blipFill>
          <p:spPr bwMode="auto">
            <a:xfrm>
              <a:off x="4822857" y="2672669"/>
              <a:ext cx="18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23" name="Picture 11"/>
            <p:cNvPicPr>
              <a:picLocks noChangeArrowheads="1"/>
            </p:cNvPicPr>
            <p:nvPr/>
          </p:nvPicPr>
          <p:blipFill>
            <a:blip r:embed="rId6" cstate="print"/>
            <a:srcRect l="1084" r="5420" b="1023"/>
            <a:stretch>
              <a:fillRect/>
            </a:stretch>
          </p:blipFill>
          <p:spPr bwMode="auto">
            <a:xfrm>
              <a:off x="4822857" y="4667475"/>
              <a:ext cx="18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24" name="Picture 12"/>
            <p:cNvPicPr>
              <a:picLocks noChangeArrowheads="1"/>
            </p:cNvPicPr>
            <p:nvPr/>
          </p:nvPicPr>
          <p:blipFill>
            <a:blip r:embed="rId7" cstate="print"/>
            <a:srcRect l="9622" r="6897"/>
            <a:stretch>
              <a:fillRect/>
            </a:stretch>
          </p:blipFill>
          <p:spPr bwMode="auto">
            <a:xfrm>
              <a:off x="6858016" y="4667475"/>
              <a:ext cx="18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4773614" y="54451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H</a:t>
              </a:r>
              <a:endParaRPr lang="ko-KR" altLang="en-US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6578" y="544513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F</a:t>
              </a:r>
              <a:endParaRPr lang="ko-KR" altLang="en-US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73614" y="260984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A</a:t>
              </a:r>
              <a:endParaRPr lang="ko-KR" altLang="en-US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6578" y="260984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</a:t>
              </a:r>
              <a:endParaRPr lang="ko-KR" altLang="en-US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73614" y="466884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L</a:t>
              </a:r>
              <a:endParaRPr lang="ko-KR" altLang="en-US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6578" y="466884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R</a:t>
              </a:r>
              <a:endParaRPr lang="ko-KR" altLang="en-US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-142908" y="785794"/>
            <a:ext cx="4429156" cy="4857784"/>
            <a:chOff x="-142908" y="785794"/>
            <a:chExt cx="4429156" cy="4857784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55351" t="56224"/>
            <a:stretch>
              <a:fillRect/>
            </a:stretch>
          </p:blipFill>
          <p:spPr bwMode="auto">
            <a:xfrm>
              <a:off x="0" y="998750"/>
              <a:ext cx="3756483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모서리가 둥근 직사각형 19"/>
            <p:cNvSpPr/>
            <p:nvPr/>
          </p:nvSpPr>
          <p:spPr bwMode="auto">
            <a:xfrm>
              <a:off x="-142908" y="785794"/>
              <a:ext cx="4429156" cy="4857784"/>
            </a:xfrm>
            <a:prstGeom prst="roundRect">
              <a:avLst>
                <a:gd name="adj" fmla="val 4338"/>
              </a:avLst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250825" y="3276600"/>
              <a:ext cx="3772636" cy="2103873"/>
              <a:chOff x="250825" y="3276600"/>
              <a:chExt cx="3772636" cy="2103873"/>
            </a:xfrm>
          </p:grpSpPr>
          <p:sp>
            <p:nvSpPr>
              <p:cNvPr id="5" name="직사각형 4"/>
              <p:cNvSpPr/>
              <p:nvPr/>
            </p:nvSpPr>
            <p:spPr>
              <a:xfrm>
                <a:off x="250825" y="3276600"/>
                <a:ext cx="377263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latin typeface="Arial" pitchFamily="34" charset="0"/>
                    <a:cs typeface="Arial" pitchFamily="34" charset="0"/>
                  </a:rPr>
                  <a:t>3D Image Direction Initialization</a:t>
                </a:r>
              </a:p>
              <a:p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8" name="그룹 27"/>
              <p:cNvGrpSpPr/>
              <p:nvPr/>
            </p:nvGrpSpPr>
            <p:grpSpPr>
              <a:xfrm>
                <a:off x="491116" y="3660322"/>
                <a:ext cx="2141172" cy="1720151"/>
                <a:chOff x="491116" y="3660322"/>
                <a:chExt cx="2141172" cy="1720151"/>
              </a:xfrm>
            </p:grpSpPr>
            <p:sp>
              <p:nvSpPr>
                <p:cNvPr id="24" name="직사각형 23"/>
                <p:cNvSpPr/>
                <p:nvPr/>
              </p:nvSpPr>
              <p:spPr>
                <a:xfrm>
                  <a:off x="491116" y="3660322"/>
                  <a:ext cx="333745" cy="17201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b="1" spc="300" dirty="0" smtClean="0">
                      <a:latin typeface="Arial" pitchFamily="34" charset="0"/>
                      <a:cs typeface="Arial" pitchFamily="34" charset="0"/>
                    </a:rPr>
                    <a:t>H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b="1" spc="300" dirty="0" smtClean="0">
                      <a:latin typeface="Arial" pitchFamily="34" charset="0"/>
                      <a:cs typeface="Arial" pitchFamily="34" charset="0"/>
                    </a:rPr>
                    <a:t>F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b="1" spc="300" dirty="0" smtClean="0">
                      <a:latin typeface="Arial" pitchFamily="34" charset="0"/>
                      <a:cs typeface="Arial" pitchFamily="34" charset="0"/>
                    </a:rPr>
                    <a:t>A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b="1" spc="300" dirty="0" smtClean="0">
                      <a:latin typeface="Arial" pitchFamily="34" charset="0"/>
                      <a:cs typeface="Arial" pitchFamily="34" charset="0"/>
                    </a:rPr>
                    <a:t>P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b="1" spc="300" dirty="0" smtClean="0">
                      <a:latin typeface="Arial" pitchFamily="34" charset="0"/>
                      <a:cs typeface="Arial" pitchFamily="34" charset="0"/>
                    </a:rPr>
                    <a:t>L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b="1" spc="300" dirty="0" smtClean="0">
                      <a:latin typeface="Arial" pitchFamily="34" charset="0"/>
                      <a:cs typeface="Arial" pitchFamily="34" charset="0"/>
                    </a:rPr>
                    <a:t>R</a:t>
                  </a:r>
                  <a:endParaRPr lang="ko-KR" altLang="en-US" sz="1200" b="1" spc="3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직사각형 24"/>
                <p:cNvSpPr/>
                <p:nvPr/>
              </p:nvSpPr>
              <p:spPr>
                <a:xfrm>
                  <a:off x="814290" y="3660322"/>
                  <a:ext cx="1817998" cy="17201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 smtClean="0">
                      <a:latin typeface="Arial" pitchFamily="34" charset="0"/>
                      <a:cs typeface="Arial" pitchFamily="34" charset="0"/>
                    </a:rPr>
                    <a:t>Reset To Head View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 smtClean="0">
                      <a:latin typeface="Arial" pitchFamily="34" charset="0"/>
                      <a:cs typeface="Arial" pitchFamily="34" charset="0"/>
                    </a:rPr>
                    <a:t>Reset To Foot View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 smtClean="0">
                      <a:latin typeface="Arial" pitchFamily="34" charset="0"/>
                      <a:cs typeface="Arial" pitchFamily="34" charset="0"/>
                    </a:rPr>
                    <a:t>Reset To Anterior View</a:t>
                  </a:r>
                  <a:endParaRPr lang="ko-KR" altLang="en-US" sz="1200" dirty="0" smtClean="0">
                    <a:latin typeface="Arial" pitchFamily="34" charset="0"/>
                    <a:cs typeface="Arial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 smtClean="0">
                      <a:latin typeface="Arial" pitchFamily="34" charset="0"/>
                      <a:cs typeface="Arial" pitchFamily="34" charset="0"/>
                    </a:rPr>
                    <a:t>Reset To Posterior View</a:t>
                  </a:r>
                  <a:endParaRPr lang="ko-KR" altLang="en-US" sz="1200" dirty="0" smtClean="0">
                    <a:latin typeface="Arial" pitchFamily="34" charset="0"/>
                    <a:cs typeface="Arial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 smtClean="0">
                      <a:latin typeface="Arial" pitchFamily="34" charset="0"/>
                      <a:cs typeface="Arial" pitchFamily="34" charset="0"/>
                    </a:rPr>
                    <a:t>Reset to Left View</a:t>
                  </a:r>
                  <a:endParaRPr lang="ko-KR" altLang="en-US" sz="1200" dirty="0" smtClean="0">
                    <a:latin typeface="Arial" pitchFamily="34" charset="0"/>
                    <a:cs typeface="Arial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 smtClean="0">
                      <a:latin typeface="Arial" pitchFamily="34" charset="0"/>
                      <a:cs typeface="Arial" pitchFamily="34" charset="0"/>
                    </a:rPr>
                    <a:t>Reset To Right</a:t>
                  </a:r>
                  <a:endParaRPr lang="ko-KR" altLang="en-US" sz="1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33" name="그룹 32"/>
          <p:cNvGrpSpPr/>
          <p:nvPr/>
        </p:nvGrpSpPr>
        <p:grpSpPr>
          <a:xfrm>
            <a:off x="3011250" y="1049774"/>
            <a:ext cx="1285884" cy="1071842"/>
            <a:chOff x="3011250" y="1049774"/>
            <a:chExt cx="1285884" cy="1071842"/>
          </a:xfrm>
        </p:grpSpPr>
        <p:sp>
          <p:nvSpPr>
            <p:cNvPr id="22" name="타원 21"/>
            <p:cNvSpPr/>
            <p:nvPr/>
          </p:nvSpPr>
          <p:spPr bwMode="auto">
            <a:xfrm>
              <a:off x="3011250" y="1407236"/>
              <a:ext cx="1285884" cy="7143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r>
                <a:rPr lang="en-US" altLang="ko-KR" spc="300" dirty="0" smtClean="0">
                  <a:solidFill>
                    <a:schemeClr val="bg1">
                      <a:lumMod val="95000"/>
                    </a:schemeClr>
                  </a:solidFill>
                </a:rPr>
                <a:t>HFAPLR</a:t>
              </a:r>
              <a:endParaRPr lang="ko-KR" altLang="en-US" spc="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31" name="직선 연결선 30"/>
            <p:cNvCxnSpPr>
              <a:endCxn id="22" idx="0"/>
            </p:cNvCxnSpPr>
            <p:nvPr/>
          </p:nvCxnSpPr>
          <p:spPr>
            <a:xfrm rot="16200000" flipH="1">
              <a:off x="3425796" y="1178839"/>
              <a:ext cx="357461" cy="9933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2" name="줄무늬가 있는 오른쪽 화살표 3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t="-3572" r="26173"/>
          <a:stretch>
            <a:fillRect/>
          </a:stretch>
        </p:blipFill>
        <p:spPr bwMode="auto">
          <a:xfrm>
            <a:off x="-1" y="671358"/>
            <a:ext cx="9144000" cy="4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44444" y="232220"/>
            <a:ext cx="2684482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Description of Tools (1/3)</a:t>
            </a:r>
          </a:p>
        </p:txBody>
      </p:sp>
      <p:grpSp>
        <p:nvGrpSpPr>
          <p:cNvPr id="2" name="그룹 95"/>
          <p:cNvGrpSpPr/>
          <p:nvPr/>
        </p:nvGrpSpPr>
        <p:grpSpPr>
          <a:xfrm>
            <a:off x="4572000" y="1357298"/>
            <a:ext cx="4714908" cy="5167327"/>
            <a:chOff x="4572000" y="1357298"/>
            <a:chExt cx="4714908" cy="5167327"/>
          </a:xfrm>
        </p:grpSpPr>
        <p:pic>
          <p:nvPicPr>
            <p:cNvPr id="1639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357298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8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1928802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2428868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0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3000372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1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3571876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2" name="Picture 1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4143380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3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0" y="4786322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4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357826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5" name="Picture 2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72000" y="6029325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40"/>
            <p:cNvGrpSpPr/>
            <p:nvPr/>
          </p:nvGrpSpPr>
          <p:grpSpPr>
            <a:xfrm>
              <a:off x="5159704" y="1357298"/>
              <a:ext cx="3984296" cy="276999"/>
              <a:chOff x="1071538" y="1428736"/>
              <a:chExt cx="3984296" cy="276999"/>
            </a:xfrm>
          </p:grpSpPr>
          <p:sp>
            <p:nvSpPr>
              <p:cNvPr id="42" name="직사각형 41"/>
              <p:cNvSpPr/>
              <p:nvPr/>
            </p:nvSpPr>
            <p:spPr>
              <a:xfrm>
                <a:off x="1949105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Add memo in 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071538" y="1428736"/>
                <a:ext cx="5462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Note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그룹 43"/>
            <p:cNvGrpSpPr/>
            <p:nvPr/>
          </p:nvGrpSpPr>
          <p:grpSpPr>
            <a:xfrm>
              <a:off x="5159704" y="1928802"/>
              <a:ext cx="3984296" cy="276999"/>
              <a:chOff x="1071538" y="1428736"/>
              <a:chExt cx="3984296" cy="276999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1949105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Perform drawing in 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1071538" y="1428736"/>
                <a:ext cx="9308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Free Draw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46"/>
            <p:cNvGrpSpPr/>
            <p:nvPr/>
          </p:nvGrpSpPr>
          <p:grpSpPr>
            <a:xfrm>
              <a:off x="5159704" y="2500306"/>
              <a:ext cx="3984296" cy="461665"/>
              <a:chOff x="1071538" y="1428736"/>
              <a:chExt cx="3984296" cy="461665"/>
            </a:xfrm>
          </p:grpSpPr>
          <p:sp>
            <p:nvSpPr>
              <p:cNvPr id="48" name="직사각형 47"/>
              <p:cNvSpPr/>
              <p:nvPr/>
            </p:nvSpPr>
            <p:spPr>
              <a:xfrm>
                <a:off x="1949105" y="1428736"/>
                <a:ext cx="31067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Draw polygon and partition </a:t>
                </a:r>
              </a:p>
              <a:p>
                <a:r>
                  <a:rPr lang="en-US" altLang="ko-KR" sz="1200" dirty="0" smtClean="0"/>
                  <a:t>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1071538" y="1428736"/>
                <a:ext cx="7741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Polygon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그룹 49"/>
            <p:cNvGrpSpPr/>
            <p:nvPr/>
          </p:nvGrpSpPr>
          <p:grpSpPr>
            <a:xfrm>
              <a:off x="5159704" y="3071810"/>
              <a:ext cx="3984296" cy="461665"/>
              <a:chOff x="1071538" y="1428736"/>
              <a:chExt cx="3984296" cy="461665"/>
            </a:xfrm>
          </p:grpSpPr>
          <p:sp>
            <p:nvSpPr>
              <p:cNvPr id="51" name="직사각형 50"/>
              <p:cNvSpPr/>
              <p:nvPr/>
            </p:nvSpPr>
            <p:spPr>
              <a:xfrm>
                <a:off x="1949105" y="1428736"/>
                <a:ext cx="31067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Specify opacity value and partition </a:t>
                </a:r>
              </a:p>
              <a:p>
                <a:r>
                  <a:rPr lang="en-US" altLang="ko-KR" sz="1200" dirty="0" smtClean="0"/>
                  <a:t>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071538" y="1428736"/>
                <a:ext cx="7407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Opacity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그룹 52"/>
            <p:cNvGrpSpPr/>
            <p:nvPr/>
          </p:nvGrpSpPr>
          <p:grpSpPr>
            <a:xfrm>
              <a:off x="5159704" y="3643314"/>
              <a:ext cx="4055766" cy="461665"/>
              <a:chOff x="1071538" y="1428736"/>
              <a:chExt cx="4055766" cy="461665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2020575" y="1428736"/>
                <a:ext cx="31067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Specify threshold value and partition </a:t>
                </a:r>
              </a:p>
              <a:p>
                <a:r>
                  <a:rPr lang="en-US" altLang="ko-KR" sz="1200" dirty="0" smtClean="0"/>
                  <a:t>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1071538" y="1428736"/>
                <a:ext cx="9084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Threshold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그룹 55"/>
            <p:cNvGrpSpPr/>
            <p:nvPr/>
          </p:nvGrpSpPr>
          <p:grpSpPr>
            <a:xfrm>
              <a:off x="5159704" y="4143380"/>
              <a:ext cx="4127204" cy="646331"/>
              <a:chOff x="1071538" y="1428736"/>
              <a:chExt cx="4127204" cy="646331"/>
            </a:xfrm>
          </p:grpSpPr>
          <p:sp>
            <p:nvSpPr>
              <p:cNvPr id="57" name="직사각형 56"/>
              <p:cNvSpPr/>
              <p:nvPr/>
            </p:nvSpPr>
            <p:spPr>
              <a:xfrm>
                <a:off x="2092013" y="1428736"/>
                <a:ext cx="310672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Apply the performance result of</a:t>
                </a:r>
              </a:p>
              <a:p>
                <a:r>
                  <a:rPr lang="en-US" altLang="ko-KR" sz="1200" dirty="0" smtClean="0"/>
                  <a:t>Segmentation to Axial, </a:t>
                </a:r>
                <a:r>
                  <a:rPr lang="en-US" altLang="ko-KR" sz="1200" dirty="0" err="1" smtClean="0"/>
                  <a:t>Sagittal</a:t>
                </a:r>
                <a:r>
                  <a:rPr lang="en-US" altLang="ko-KR" sz="1200" dirty="0" smtClean="0"/>
                  <a:t> and</a:t>
                </a:r>
              </a:p>
              <a:p>
                <a:r>
                  <a:rPr lang="en-US" altLang="ko-KR" sz="1200" dirty="0" smtClean="0"/>
                  <a:t>Coronal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1071538" y="1428736"/>
                <a:ext cx="1051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Apply Mask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그룹 58"/>
            <p:cNvGrpSpPr/>
            <p:nvPr/>
          </p:nvGrpSpPr>
          <p:grpSpPr>
            <a:xfrm>
              <a:off x="5159704" y="4786322"/>
              <a:ext cx="4127204" cy="276999"/>
              <a:chOff x="1071538" y="1428736"/>
              <a:chExt cx="4127204" cy="276999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2092013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Reset all sculpted or masked anatomy.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1071538" y="1428736"/>
                <a:ext cx="102361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Reset Mask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그룹 61"/>
            <p:cNvGrpSpPr/>
            <p:nvPr/>
          </p:nvGrpSpPr>
          <p:grpSpPr>
            <a:xfrm>
              <a:off x="5159704" y="5357826"/>
              <a:ext cx="4055766" cy="461665"/>
              <a:chOff x="1071538" y="1428736"/>
              <a:chExt cx="4055766" cy="461665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2020575" y="1428736"/>
                <a:ext cx="31067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Automatically separate the Maxillary </a:t>
                </a:r>
              </a:p>
              <a:p>
                <a:r>
                  <a:rPr lang="en-US" altLang="ko-KR" sz="1200" dirty="0" smtClean="0"/>
                  <a:t>and Mandible areas of the 3D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1071538" y="1428736"/>
                <a:ext cx="9380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Maxillary</a:t>
                </a:r>
              </a:p>
              <a:p>
                <a:r>
                  <a:rPr lang="en-US" altLang="ko-KR" sz="1200" b="1" dirty="0" smtClean="0"/>
                  <a:t>/Mandible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그룹 64"/>
            <p:cNvGrpSpPr/>
            <p:nvPr/>
          </p:nvGrpSpPr>
          <p:grpSpPr>
            <a:xfrm>
              <a:off x="5159704" y="6062960"/>
              <a:ext cx="3984296" cy="461665"/>
              <a:chOff x="1071538" y="1428736"/>
              <a:chExt cx="3984296" cy="461665"/>
            </a:xfrm>
          </p:grpSpPr>
          <p:sp>
            <p:nvSpPr>
              <p:cNvPr id="66" name="직사각형 65"/>
              <p:cNvSpPr/>
              <p:nvPr/>
            </p:nvSpPr>
            <p:spPr>
              <a:xfrm>
                <a:off x="1949105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Draw curve and show Panorama View.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1071538" y="1428736"/>
                <a:ext cx="7280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Manual</a:t>
                </a:r>
              </a:p>
              <a:p>
                <a:r>
                  <a:rPr lang="en-US" altLang="ko-KR" sz="1200" b="1" dirty="0" smtClean="0"/>
                  <a:t>Curve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3" name="그룹 94"/>
          <p:cNvGrpSpPr/>
          <p:nvPr/>
        </p:nvGrpSpPr>
        <p:grpSpPr>
          <a:xfrm>
            <a:off x="250825" y="1357298"/>
            <a:ext cx="4321176" cy="5167327"/>
            <a:chOff x="250825" y="1357298"/>
            <a:chExt cx="4321176" cy="5167327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0825" y="1357298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50825" y="1928802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50825" y="2500306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0825" y="3143248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0825" y="3643314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50825" y="4143380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0825" y="4714884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50825" y="5357826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96" name="Picture 1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50825" y="6029325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4" name="그룹 67"/>
            <p:cNvGrpSpPr/>
            <p:nvPr/>
          </p:nvGrpSpPr>
          <p:grpSpPr>
            <a:xfrm>
              <a:off x="845935" y="1357298"/>
              <a:ext cx="3726066" cy="461665"/>
              <a:chOff x="1071538" y="1428736"/>
              <a:chExt cx="3726066" cy="461665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1949106" y="1428736"/>
                <a:ext cx="28484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Measure the length between two </a:t>
                </a:r>
              </a:p>
              <a:p>
                <a:r>
                  <a:rPr lang="en-US" altLang="ko-KR" sz="1200" dirty="0" smtClean="0"/>
                  <a:t>points in 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071538" y="1428736"/>
                <a:ext cx="6896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Length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그룹 70"/>
            <p:cNvGrpSpPr/>
            <p:nvPr/>
          </p:nvGrpSpPr>
          <p:grpSpPr>
            <a:xfrm>
              <a:off x="845934" y="1928802"/>
              <a:ext cx="3726066" cy="461665"/>
              <a:chOff x="1071538" y="1428736"/>
              <a:chExt cx="3726066" cy="461665"/>
            </a:xfrm>
          </p:grpSpPr>
          <p:sp>
            <p:nvSpPr>
              <p:cNvPr id="72" name="직사각형 71"/>
              <p:cNvSpPr/>
              <p:nvPr/>
            </p:nvSpPr>
            <p:spPr>
              <a:xfrm>
                <a:off x="1949106" y="1428736"/>
                <a:ext cx="28484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Measure the length between two </a:t>
                </a:r>
              </a:p>
              <a:p>
                <a:r>
                  <a:rPr lang="en-US" altLang="ko-KR" sz="1200" dirty="0" smtClean="0"/>
                  <a:t>points in 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1071538" y="1428736"/>
                <a:ext cx="7857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Tapeline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그룹 73"/>
            <p:cNvGrpSpPr/>
            <p:nvPr/>
          </p:nvGrpSpPr>
          <p:grpSpPr>
            <a:xfrm>
              <a:off x="845934" y="2500306"/>
              <a:ext cx="3726066" cy="276999"/>
              <a:chOff x="1071538" y="1428736"/>
              <a:chExt cx="3726066" cy="276999"/>
            </a:xfrm>
          </p:grpSpPr>
          <p:sp>
            <p:nvSpPr>
              <p:cNvPr id="75" name="직사각형 74"/>
              <p:cNvSpPr/>
              <p:nvPr/>
            </p:nvSpPr>
            <p:spPr>
              <a:xfrm>
                <a:off x="1949106" y="1428736"/>
                <a:ext cx="284849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Measure angle in 2D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1071538" y="1428736"/>
                <a:ext cx="86914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2D Angle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그룹 76"/>
            <p:cNvGrpSpPr/>
            <p:nvPr/>
          </p:nvGrpSpPr>
          <p:grpSpPr>
            <a:xfrm>
              <a:off x="845934" y="3143248"/>
              <a:ext cx="3726066" cy="276999"/>
              <a:chOff x="1071538" y="1428736"/>
              <a:chExt cx="3726066" cy="276999"/>
            </a:xfrm>
          </p:grpSpPr>
          <p:sp>
            <p:nvSpPr>
              <p:cNvPr id="78" name="직사각형 77"/>
              <p:cNvSpPr/>
              <p:nvPr/>
            </p:nvSpPr>
            <p:spPr>
              <a:xfrm>
                <a:off x="1949106" y="1428736"/>
                <a:ext cx="284849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Measure angle in 3D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1071538" y="1428736"/>
                <a:ext cx="86914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3D Angle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그룹 79"/>
            <p:cNvGrpSpPr/>
            <p:nvPr/>
          </p:nvGrpSpPr>
          <p:grpSpPr>
            <a:xfrm>
              <a:off x="845934" y="3643314"/>
              <a:ext cx="3726066" cy="461665"/>
              <a:chOff x="1071538" y="1428736"/>
              <a:chExt cx="3726066" cy="461665"/>
            </a:xfrm>
          </p:grpSpPr>
          <p:sp>
            <p:nvSpPr>
              <p:cNvPr id="81" name="직사각형 80"/>
              <p:cNvSpPr/>
              <p:nvPr/>
            </p:nvSpPr>
            <p:spPr>
              <a:xfrm>
                <a:off x="1949106" y="1428736"/>
                <a:ext cx="28484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Measure bone density between two</a:t>
                </a:r>
              </a:p>
              <a:p>
                <a:r>
                  <a:rPr lang="en-US" altLang="ko-KR" sz="1200" dirty="0" smtClean="0"/>
                  <a:t>points in 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1071538" y="1428736"/>
                <a:ext cx="6574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Profile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그룹 82"/>
            <p:cNvGrpSpPr/>
            <p:nvPr/>
          </p:nvGrpSpPr>
          <p:grpSpPr>
            <a:xfrm>
              <a:off x="845934" y="4214818"/>
              <a:ext cx="3726066" cy="461665"/>
              <a:chOff x="1071538" y="1428736"/>
              <a:chExt cx="3726066" cy="461665"/>
            </a:xfrm>
          </p:grpSpPr>
          <p:sp>
            <p:nvSpPr>
              <p:cNvPr id="84" name="직사각형 83"/>
              <p:cNvSpPr/>
              <p:nvPr/>
            </p:nvSpPr>
            <p:spPr>
              <a:xfrm>
                <a:off x="1949106" y="1428736"/>
                <a:ext cx="28484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Measure bone density of selected area.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1071538" y="1428736"/>
                <a:ext cx="4522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ROI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그룹 85"/>
            <p:cNvGrpSpPr/>
            <p:nvPr/>
          </p:nvGrpSpPr>
          <p:grpSpPr>
            <a:xfrm>
              <a:off x="845934" y="4714884"/>
              <a:ext cx="3726066" cy="276999"/>
              <a:chOff x="1071538" y="1428736"/>
              <a:chExt cx="3726066" cy="276999"/>
            </a:xfrm>
          </p:grpSpPr>
          <p:sp>
            <p:nvSpPr>
              <p:cNvPr id="87" name="직사각형 86"/>
              <p:cNvSpPr/>
              <p:nvPr/>
            </p:nvSpPr>
            <p:spPr>
              <a:xfrm>
                <a:off x="1949106" y="1428736"/>
                <a:ext cx="284849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Measure the size of selected area.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1071538" y="1428736"/>
                <a:ext cx="5221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Area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" name="그룹 88"/>
            <p:cNvGrpSpPr/>
            <p:nvPr/>
          </p:nvGrpSpPr>
          <p:grpSpPr>
            <a:xfrm>
              <a:off x="845934" y="5357826"/>
              <a:ext cx="3726066" cy="461665"/>
              <a:chOff x="1071538" y="1428736"/>
              <a:chExt cx="3726066" cy="461665"/>
            </a:xfrm>
          </p:grpSpPr>
          <p:sp>
            <p:nvSpPr>
              <p:cNvPr id="90" name="직사각형 89"/>
              <p:cNvSpPr/>
              <p:nvPr/>
            </p:nvSpPr>
            <p:spPr>
              <a:xfrm>
                <a:off x="1949106" y="1428736"/>
                <a:ext cx="28484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Show the volume information of selected area.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1071538" y="1428736"/>
                <a:ext cx="7333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Volume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" name="그룹 91"/>
            <p:cNvGrpSpPr/>
            <p:nvPr/>
          </p:nvGrpSpPr>
          <p:grpSpPr>
            <a:xfrm>
              <a:off x="845934" y="6062960"/>
              <a:ext cx="3726066" cy="276999"/>
              <a:chOff x="1071538" y="1428736"/>
              <a:chExt cx="3726066" cy="276999"/>
            </a:xfrm>
          </p:grpSpPr>
          <p:sp>
            <p:nvSpPr>
              <p:cNvPr id="93" name="직사각형 92"/>
              <p:cNvSpPr/>
              <p:nvPr/>
            </p:nvSpPr>
            <p:spPr>
              <a:xfrm>
                <a:off x="1949106" y="1428736"/>
                <a:ext cx="284849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/>
                  <a:t>Draw an arrow in the image.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1071538" y="1428736"/>
                <a:ext cx="63113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/>
                  <a:t>Arrow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0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3" name="줄무늬가 있는 오른쪽 화살표 8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t="-3572" r="26173"/>
          <a:stretch>
            <a:fillRect/>
          </a:stretch>
        </p:blipFill>
        <p:spPr bwMode="auto">
          <a:xfrm>
            <a:off x="-1" y="671358"/>
            <a:ext cx="9144000" cy="4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44444" y="232220"/>
            <a:ext cx="2684482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Description of Tools (2/3)</a:t>
            </a:r>
          </a:p>
        </p:txBody>
      </p:sp>
      <p:grpSp>
        <p:nvGrpSpPr>
          <p:cNvPr id="2" name="그룹 76"/>
          <p:cNvGrpSpPr/>
          <p:nvPr/>
        </p:nvGrpSpPr>
        <p:grpSpPr>
          <a:xfrm>
            <a:off x="179387" y="1357298"/>
            <a:ext cx="4749803" cy="4924456"/>
            <a:chOff x="179387" y="1357298"/>
            <a:chExt cx="4749803" cy="4924456"/>
          </a:xfrm>
        </p:grpSpPr>
        <p:pic>
          <p:nvPicPr>
            <p:cNvPr id="1640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1428736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2155022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387" y="2881308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09" name="Picture 2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825" y="3607594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0" name="Picture 2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0825" y="4333880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1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25" y="5060166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2" name="Picture 2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0825" y="5786454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37"/>
            <p:cNvGrpSpPr/>
            <p:nvPr/>
          </p:nvGrpSpPr>
          <p:grpSpPr>
            <a:xfrm>
              <a:off x="845935" y="1357298"/>
              <a:ext cx="3984296" cy="461665"/>
              <a:chOff x="1071538" y="1428736"/>
              <a:chExt cx="3984296" cy="461665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1949105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Save and manage the curve.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071538" y="1428736"/>
                <a:ext cx="8354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Curve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Manager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그룹 40"/>
            <p:cNvGrpSpPr/>
            <p:nvPr/>
          </p:nvGrpSpPr>
          <p:grpSpPr>
            <a:xfrm>
              <a:off x="845935" y="2143116"/>
              <a:ext cx="4083255" cy="276999"/>
              <a:chOff x="1071538" y="1428736"/>
              <a:chExt cx="4083255" cy="276999"/>
            </a:xfrm>
          </p:grpSpPr>
          <p:sp>
            <p:nvSpPr>
              <p:cNvPr id="42" name="직사각형 41"/>
              <p:cNvSpPr/>
              <p:nvPr/>
            </p:nvSpPr>
            <p:spPr>
              <a:xfrm>
                <a:off x="2048064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Draw canal.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071538" y="1428736"/>
                <a:ext cx="10198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Draw Canal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그룹 43"/>
            <p:cNvGrpSpPr/>
            <p:nvPr/>
          </p:nvGrpSpPr>
          <p:grpSpPr>
            <a:xfrm>
              <a:off x="845935" y="2857496"/>
              <a:ext cx="4083255" cy="276999"/>
              <a:chOff x="1071538" y="1428736"/>
              <a:chExt cx="4083255" cy="276999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2048064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Draw canal manually.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1071538" y="1428736"/>
                <a:ext cx="10198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Draw Canal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그룹 46"/>
            <p:cNvGrpSpPr/>
            <p:nvPr/>
          </p:nvGrpSpPr>
          <p:grpSpPr>
            <a:xfrm>
              <a:off x="845935" y="3643314"/>
              <a:ext cx="3984296" cy="461665"/>
              <a:chOff x="1071538" y="1428736"/>
              <a:chExt cx="3984296" cy="461665"/>
            </a:xfrm>
          </p:grpSpPr>
          <p:sp>
            <p:nvSpPr>
              <p:cNvPr id="48" name="직사각형 47"/>
              <p:cNvSpPr/>
              <p:nvPr/>
            </p:nvSpPr>
            <p:spPr>
              <a:xfrm>
                <a:off x="1949105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Insert single implant.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1071538" y="1428736"/>
                <a:ext cx="7489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Insert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Implant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>
              <a:off x="845935" y="4357694"/>
              <a:ext cx="3984296" cy="461665"/>
              <a:chOff x="1071538" y="1428736"/>
              <a:chExt cx="3984296" cy="461665"/>
            </a:xfrm>
          </p:grpSpPr>
          <p:sp>
            <p:nvSpPr>
              <p:cNvPr id="51" name="직사각형 50"/>
              <p:cNvSpPr/>
              <p:nvPr/>
            </p:nvSpPr>
            <p:spPr>
              <a:xfrm>
                <a:off x="1949105" y="1428736"/>
                <a:ext cx="31067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Save image pane/whole image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as image file.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071538" y="1428736"/>
                <a:ext cx="75937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Capture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그룹 52"/>
            <p:cNvGrpSpPr/>
            <p:nvPr/>
          </p:nvGrpSpPr>
          <p:grpSpPr>
            <a:xfrm>
              <a:off x="845935" y="5072074"/>
              <a:ext cx="3984296" cy="461665"/>
              <a:chOff x="1071538" y="1428736"/>
              <a:chExt cx="3984296" cy="461665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1949105" y="1428736"/>
                <a:ext cx="31067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Prepare a report on simple image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analysis and treatment planning.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1071538" y="1428736"/>
                <a:ext cx="7922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Counsel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그룹 55"/>
            <p:cNvGrpSpPr/>
            <p:nvPr/>
          </p:nvGrpSpPr>
          <p:grpSpPr>
            <a:xfrm>
              <a:off x="845935" y="5786454"/>
              <a:ext cx="3984296" cy="461665"/>
              <a:chOff x="1071538" y="1428736"/>
              <a:chExt cx="3984296" cy="461665"/>
            </a:xfrm>
          </p:grpSpPr>
          <p:sp>
            <p:nvSpPr>
              <p:cNvPr id="57" name="직사각형 56"/>
              <p:cNvSpPr/>
              <p:nvPr/>
            </p:nvSpPr>
            <p:spPr>
              <a:xfrm>
                <a:off x="1949105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Save current image/case to CD/DVD.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1071538" y="1428736"/>
                <a:ext cx="7986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CD/DVD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Burning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" name="그룹 77"/>
          <p:cNvGrpSpPr/>
          <p:nvPr/>
        </p:nvGrpSpPr>
        <p:grpSpPr>
          <a:xfrm>
            <a:off x="4572000" y="1357298"/>
            <a:ext cx="4786346" cy="4772866"/>
            <a:chOff x="4572000" y="1357298"/>
            <a:chExt cx="4786346" cy="4772866"/>
          </a:xfrm>
        </p:grpSpPr>
        <p:pic>
          <p:nvPicPr>
            <p:cNvPr id="16413" name="Picture 2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1428736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4" name="Picture 3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72000" y="2159802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5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72000" y="3357562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7" name="Picture 3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72000" y="4196632"/>
              <a:ext cx="496800" cy="49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8" name="Picture 3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2000" y="4929198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19" name="Picture 3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72000" y="5647564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그룹 58"/>
            <p:cNvGrpSpPr/>
            <p:nvPr/>
          </p:nvGrpSpPr>
          <p:grpSpPr>
            <a:xfrm>
              <a:off x="5159704" y="1357298"/>
              <a:ext cx="3947785" cy="461665"/>
              <a:chOff x="1071538" y="1428736"/>
              <a:chExt cx="3947785" cy="461665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1912594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Export the patient’s data using CD, etc.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1071538" y="1428736"/>
                <a:ext cx="7729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Memory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Export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" name="그룹 61"/>
            <p:cNvGrpSpPr/>
            <p:nvPr/>
          </p:nvGrpSpPr>
          <p:grpSpPr>
            <a:xfrm>
              <a:off x="5159704" y="2143116"/>
              <a:ext cx="3804909" cy="830997"/>
              <a:chOff x="1071538" y="1428736"/>
              <a:chExt cx="3804909" cy="830997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1769718" y="1428736"/>
                <a:ext cx="310672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Enable the Volume data, which makes up the 3D image, to form a mesh data (STL file) that can be uploaded to other 3D Viewers.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1071538" y="1428736"/>
                <a:ext cx="6671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STL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Export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그룹 64"/>
            <p:cNvGrpSpPr/>
            <p:nvPr/>
          </p:nvGrpSpPr>
          <p:grpSpPr>
            <a:xfrm>
              <a:off x="5159704" y="3357562"/>
              <a:ext cx="4198642" cy="646331"/>
              <a:chOff x="1071538" y="1428736"/>
              <a:chExt cx="4198642" cy="646331"/>
            </a:xfrm>
          </p:grpSpPr>
          <p:sp>
            <p:nvSpPr>
              <p:cNvPr id="66" name="직사각형 65"/>
              <p:cNvSpPr/>
              <p:nvPr/>
            </p:nvSpPr>
            <p:spPr>
              <a:xfrm>
                <a:off x="2163451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Export the reformatted volume.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1071538" y="1428736"/>
                <a:ext cx="11050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Export: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Reformatted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Volume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그룹 67"/>
            <p:cNvGrpSpPr/>
            <p:nvPr/>
          </p:nvGrpSpPr>
          <p:grpSpPr>
            <a:xfrm>
              <a:off x="5159704" y="4214818"/>
              <a:ext cx="3959185" cy="461665"/>
              <a:chOff x="1071538" y="1428736"/>
              <a:chExt cx="3959185" cy="461665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1923994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Import a panoramic image from EasyDent4.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071538" y="1428736"/>
                <a:ext cx="9268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Panorama</a:t>
                </a:r>
              </a:p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Import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그룹 70"/>
            <p:cNvGrpSpPr/>
            <p:nvPr/>
          </p:nvGrpSpPr>
          <p:grpSpPr>
            <a:xfrm>
              <a:off x="5159704" y="4929198"/>
              <a:ext cx="4127204" cy="276999"/>
              <a:chOff x="1071538" y="1428736"/>
              <a:chExt cx="4127204" cy="276999"/>
            </a:xfrm>
          </p:grpSpPr>
          <p:sp>
            <p:nvSpPr>
              <p:cNvPr id="72" name="직사각형 71"/>
              <p:cNvSpPr/>
              <p:nvPr/>
            </p:nvSpPr>
            <p:spPr>
              <a:xfrm>
                <a:off x="2092013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Adjust 3D image.</a:t>
                </a: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1071538" y="1428736"/>
                <a:ext cx="10500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Fine Tuning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그룹 73"/>
            <p:cNvGrpSpPr/>
            <p:nvPr/>
          </p:nvGrpSpPr>
          <p:grpSpPr>
            <a:xfrm>
              <a:off x="5159704" y="5643578"/>
              <a:ext cx="3804909" cy="276999"/>
              <a:chOff x="1071538" y="1428736"/>
              <a:chExt cx="3804909" cy="276999"/>
            </a:xfrm>
          </p:grpSpPr>
          <p:sp>
            <p:nvSpPr>
              <p:cNvPr id="75" name="직사각형 74"/>
              <p:cNvSpPr/>
              <p:nvPr/>
            </p:nvSpPr>
            <p:spPr>
              <a:xfrm>
                <a:off x="1769718" y="1428736"/>
                <a:ext cx="31067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Manage settings of the program.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1071538" y="1428736"/>
                <a:ext cx="7056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Setting</a:t>
                </a:r>
                <a:endParaRPr lang="ko-KR" alt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62" name="줄무늬가 있는 오른쪽 화살표 6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3284" y="4870823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CC33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wrap="none" anchor="ctr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18659</TotalTime>
  <Words>1696</Words>
  <Application>Microsoft Office PowerPoint</Application>
  <PresentationFormat>On-screen Show (4:3)</PresentationFormat>
  <Paragraphs>420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 Unicode MS</vt:lpstr>
      <vt:lpstr>HY헤드라인M</vt:lpstr>
      <vt:lpstr>맑은 고딕</vt:lpstr>
      <vt:lpstr>Arial</vt:lpstr>
      <vt:lpstr>Arial Black</vt:lpstr>
      <vt:lpstr>Arial Narrow</vt:lpstr>
      <vt:lpstr>Trebuchet MS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Styx Ohn</cp:lastModifiedBy>
  <cp:revision>1597</cp:revision>
  <dcterms:created xsi:type="dcterms:W3CDTF">2006-10-05T04:04:58Z</dcterms:created>
  <dcterms:modified xsi:type="dcterms:W3CDTF">2015-04-07T22:56:23Z</dcterms:modified>
</cp:coreProperties>
</file>