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Override PartName="/ppt/presentation.xml" ContentType="application/vnd.openxmlformats-officedocument.presentationml.slideshow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3"/>
  </p:notesMasterIdLst>
  <p:sldIdLst>
    <p:sldId id="457" r:id="rId2"/>
    <p:sldId id="458" r:id="rId3"/>
    <p:sldId id="459" r:id="rId4"/>
    <p:sldId id="460" r:id="rId5"/>
    <p:sldId id="461" r:id="rId6"/>
    <p:sldId id="463" r:id="rId7"/>
    <p:sldId id="464" r:id="rId8"/>
    <p:sldId id="465" r:id="rId9"/>
    <p:sldId id="466" r:id="rId10"/>
    <p:sldId id="467" r:id="rId11"/>
    <p:sldId id="468" r:id="rId12"/>
    <p:sldId id="469" r:id="rId13"/>
    <p:sldId id="470" r:id="rId14"/>
    <p:sldId id="471" r:id="rId15"/>
    <p:sldId id="472" r:id="rId16"/>
    <p:sldId id="486" r:id="rId17"/>
    <p:sldId id="474" r:id="rId18"/>
    <p:sldId id="476" r:id="rId19"/>
    <p:sldId id="487" r:id="rId20"/>
    <p:sldId id="477" r:id="rId21"/>
    <p:sldId id="478" r:id="rId22"/>
    <p:sldId id="479" r:id="rId23"/>
    <p:sldId id="484" r:id="rId24"/>
    <p:sldId id="450" r:id="rId25"/>
    <p:sldId id="451" r:id="rId26"/>
    <p:sldId id="452" r:id="rId27"/>
    <p:sldId id="453" r:id="rId28"/>
    <p:sldId id="454" r:id="rId29"/>
    <p:sldId id="482" r:id="rId30"/>
    <p:sldId id="449" r:id="rId31"/>
    <p:sldId id="427" r:id="rId32"/>
    <p:sldId id="428" r:id="rId33"/>
    <p:sldId id="430" r:id="rId34"/>
    <p:sldId id="431" r:id="rId35"/>
    <p:sldId id="483" r:id="rId36"/>
    <p:sldId id="456" r:id="rId37"/>
    <p:sldId id="392" r:id="rId38"/>
    <p:sldId id="455" r:id="rId39"/>
    <p:sldId id="395" r:id="rId40"/>
    <p:sldId id="396" r:id="rId41"/>
    <p:sldId id="435" r:id="rId42"/>
    <p:sldId id="434" r:id="rId43"/>
    <p:sldId id="436" r:id="rId44"/>
    <p:sldId id="437" r:id="rId45"/>
    <p:sldId id="438" r:id="rId46"/>
    <p:sldId id="439" r:id="rId47"/>
    <p:sldId id="440" r:id="rId48"/>
    <p:sldId id="441" r:id="rId49"/>
    <p:sldId id="442" r:id="rId50"/>
    <p:sldId id="443" r:id="rId51"/>
    <p:sldId id="485" r:id="rId52"/>
  </p:sldIdLst>
  <p:sldSz cx="9144000" cy="6858000" type="screen4x3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210">
          <p15:clr>
            <a:srgbClr val="A4A3A4"/>
          </p15:clr>
        </p15:guide>
        <p15:guide id="4" pos="233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00"/>
    <a:srgbClr val="0000FF"/>
    <a:srgbClr val="339966"/>
    <a:srgbClr val="006600"/>
    <a:srgbClr val="770940"/>
    <a:srgbClr val="1C017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06" autoAdjust="0"/>
    <p:restoredTop sz="99886" autoAdjust="0"/>
  </p:normalViewPr>
  <p:slideViewPr>
    <p:cSldViewPr>
      <p:cViewPr varScale="1">
        <p:scale>
          <a:sx n="114" d="100"/>
          <a:sy n="114" d="100"/>
        </p:scale>
        <p:origin x="1128" y="84"/>
      </p:cViewPr>
      <p:guideLst>
        <p:guide orient="horz" pos="2160"/>
        <p:guide pos="2880"/>
        <p:guide orient="horz" pos="210"/>
        <p:guide pos="2336"/>
      </p:guideLst>
    </p:cSldViewPr>
  </p:slideViewPr>
  <p:outlineViewPr>
    <p:cViewPr>
      <p:scale>
        <a:sx n="33" d="100"/>
        <a:sy n="33" d="100"/>
      </p:scale>
      <p:origin x="0" y="5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5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F8F0FE-B397-415C-AA9D-A0541DA43714}" type="datetimeFigureOut">
              <a:rPr lang="ko-KR" altLang="en-US" smtClean="0"/>
              <a:pPr/>
              <a:t>2015-04-07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8C47F1-F290-4561-ADAB-951DE960475E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869828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8C47F1-F290-4561-ADAB-951DE960475E}" type="slidenum">
              <a:rPr lang="ko-KR" altLang="en-US" smtClean="0"/>
              <a:pPr/>
              <a:t>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907418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3" name="Picture 9" descr="C:\Users\a00291\Desktop\무제-1.bmp"/>
          <p:cNvPicPr>
            <a:picLocks noChangeAspect="1" noChangeArrowheads="1"/>
          </p:cNvPicPr>
          <p:nvPr userDrawn="1"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4337" name="Rectangle 1"/>
          <p:cNvSpPr>
            <a:spLocks noChangeArrowheads="1"/>
          </p:cNvSpPr>
          <p:nvPr userDrawn="1"/>
        </p:nvSpPr>
        <p:spPr bwMode="auto">
          <a:xfrm>
            <a:off x="119031" y="6471713"/>
            <a:ext cx="266701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865438" algn="ctr"/>
                <a:tab pos="5730875" algn="r"/>
              </a:tabLst>
            </a:pPr>
            <a:r>
              <a:rPr kumimoji="1" lang="en-US" altLang="ko-KR" sz="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Arial Unicode MS" pitchFamily="50" charset="-127"/>
                <a:cs typeface="Arial Unicode MS" pitchFamily="50" charset="-127"/>
              </a:rPr>
              <a:t>COPYRIGHT© 2014 VATECH Global.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865438" algn="ctr"/>
                <a:tab pos="5730875" algn="r"/>
              </a:tabLst>
            </a:pPr>
            <a:r>
              <a:rPr kumimoji="1" lang="en-US" altLang="ko-KR" sz="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Arial Unicode MS" pitchFamily="50" charset="-127"/>
                <a:cs typeface="Arial Unicode MS" pitchFamily="50" charset="-127"/>
              </a:rPr>
              <a:t>ALL RIGHTS RESERVED 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9" descr="C:\Users\a00291\Desktop\무제-1.bmp"/>
          <p:cNvPicPr>
            <a:picLocks noChangeAspect="1" noChangeArrowheads="1"/>
          </p:cNvPicPr>
          <p:nvPr userDrawn="1"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0EDBD-1C2D-4C1E-B459-B60219FAB484}" type="datetimeFigureOut">
              <a:rPr lang="ko-KR" altLang="en-US" smtClean="0"/>
              <a:pPr/>
              <a:t>2015-04-07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DD84E-25D4-4983-8AA1-2863C96F08D9}" type="slidenum">
              <a:rPr lang="ko-KR" altLang="en-US" smtClean="0"/>
              <a:pPr/>
              <a:t>‹#›</a:t>
            </a:fld>
            <a:endParaRPr lang="ko-KR" altLang="en-US"/>
          </a:p>
        </p:txBody>
      </p:sp>
      <p:sp>
        <p:nvSpPr>
          <p:cNvPr id="15" name="Rectangle 1"/>
          <p:cNvSpPr>
            <a:spLocks noChangeArrowheads="1"/>
          </p:cNvSpPr>
          <p:nvPr userDrawn="1"/>
        </p:nvSpPr>
        <p:spPr bwMode="auto">
          <a:xfrm>
            <a:off x="119031" y="6471713"/>
            <a:ext cx="266701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865438" algn="ctr"/>
                <a:tab pos="5730875" algn="r"/>
              </a:tabLst>
            </a:pPr>
            <a:r>
              <a:rPr kumimoji="1" lang="en-US" altLang="ko-KR" sz="8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 Narrow" pitchFamily="34" charset="0"/>
                <a:ea typeface="Arial Unicode MS" pitchFamily="50" charset="-127"/>
                <a:cs typeface="Arial Unicode MS" pitchFamily="50" charset="-127"/>
              </a:rPr>
              <a:t>COPYRIGHT© 2014 VATECH Global.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865438" algn="ctr"/>
                <a:tab pos="5730875" algn="r"/>
              </a:tabLst>
            </a:pPr>
            <a:r>
              <a:rPr kumimoji="1" lang="en-US" altLang="ko-KR" sz="6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 Narrow" pitchFamily="34" charset="0"/>
                <a:ea typeface="Arial Unicode MS" pitchFamily="50" charset="-127"/>
                <a:cs typeface="Arial Unicode MS" pitchFamily="50" charset="-127"/>
              </a:rPr>
              <a:t>ALL RIGHTS RESERVED </a:t>
            </a:r>
          </a:p>
        </p:txBody>
      </p:sp>
      <p:sp>
        <p:nvSpPr>
          <p:cNvPr id="8" name="도넛 7"/>
          <p:cNvSpPr/>
          <p:nvPr userDrawn="1"/>
        </p:nvSpPr>
        <p:spPr bwMode="auto">
          <a:xfrm>
            <a:off x="395536" y="2852936"/>
            <a:ext cx="3929090" cy="3786214"/>
          </a:xfrm>
          <a:prstGeom prst="donut">
            <a:avLst>
              <a:gd name="adj" fmla="val 8067"/>
            </a:avLst>
          </a:prstGeom>
          <a:solidFill>
            <a:schemeClr val="bg1">
              <a:lumMod val="75000"/>
            </a:schemeClr>
          </a:solidFill>
          <a:ln w="3175">
            <a:noFill/>
            <a:miter lim="800000"/>
            <a:headEnd/>
            <a:tailEnd/>
          </a:ln>
          <a:effectLst>
            <a:outerShdw blurRad="292100" dist="1765300" dir="6840000" sx="99000" sy="99000" algn="ctr" rotWithShape="0">
              <a:schemeClr val="tx1">
                <a:lumMod val="75000"/>
                <a:lumOff val="25000"/>
                <a:alpha val="17000"/>
              </a:schemeClr>
            </a:outerShdw>
            <a:softEdge rad="63500"/>
          </a:effectLst>
          <a:scene3d>
            <a:camera prst="isometricOffAxis1Top">
              <a:rot lat="17931897" lon="17866401" rev="3914403"/>
            </a:camera>
            <a:lightRig rig="balanced" dir="t"/>
          </a:scene3d>
          <a:sp3d extrusionH="19050" prstMaterial="clear">
            <a:bevelT w="177800" h="120650" prst="cross"/>
            <a:bevelB w="31750" h="165100"/>
          </a:sp3d>
        </p:spPr>
        <p:txBody>
          <a:bodyPr wrap="none" rtlCol="0" anchor="ctr"/>
          <a:lstStyle/>
          <a:p>
            <a:pPr algn="ctr"/>
            <a:endParaRPr lang="ko-KR" altLang="en-US" b="1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a00291\Desktop\무제-7.bmp"/>
          <p:cNvPicPr>
            <a:picLocks noChangeAspect="1" noChangeArrowheads="1"/>
          </p:cNvPicPr>
          <p:nvPr userDrawn="1"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-32" y="-24"/>
            <a:ext cx="9144064" cy="6858048"/>
          </a:xfrm>
          <a:prstGeom prst="rect">
            <a:avLst/>
          </a:prstGeom>
          <a:noFill/>
        </p:spPr>
      </p:pic>
      <p:sp>
        <p:nvSpPr>
          <p:cNvPr id="8" name="Rectangle 1"/>
          <p:cNvSpPr>
            <a:spLocks noChangeArrowheads="1"/>
          </p:cNvSpPr>
          <p:nvPr userDrawn="1"/>
        </p:nvSpPr>
        <p:spPr bwMode="auto">
          <a:xfrm>
            <a:off x="47593" y="6500834"/>
            <a:ext cx="266701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865438" algn="ctr"/>
                <a:tab pos="5730875" algn="r"/>
              </a:tabLst>
            </a:pPr>
            <a:r>
              <a:rPr kumimoji="1" lang="en-US" altLang="ko-KR" sz="800" b="1" i="0" u="none" strike="noStrike" cap="none" normalizeH="0" baseline="0" dirty="0" smtClean="0">
                <a:ln>
                  <a:noFill/>
                </a:ln>
                <a:solidFill>
                  <a:srgbClr val="808080"/>
                </a:solidFill>
                <a:effectLst/>
                <a:latin typeface="Arial Narrow" pitchFamily="34" charset="0"/>
                <a:ea typeface="Arial Unicode MS" pitchFamily="50" charset="-127"/>
                <a:cs typeface="Arial Unicode MS" pitchFamily="50" charset="-127"/>
              </a:rPr>
              <a:t>COPYRIGHT© 2014 VATECH Global.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865438" algn="ctr"/>
                <a:tab pos="5730875" algn="r"/>
              </a:tabLst>
            </a:pPr>
            <a:r>
              <a:rPr kumimoji="1" lang="en-US" altLang="ko-KR" sz="600" b="1" i="0" u="none" strike="noStrike" cap="none" normalizeH="0" baseline="0" dirty="0" smtClean="0">
                <a:ln>
                  <a:noFill/>
                </a:ln>
                <a:solidFill>
                  <a:srgbClr val="808080"/>
                </a:solidFill>
                <a:effectLst/>
                <a:latin typeface="Arial Narrow" pitchFamily="34" charset="0"/>
                <a:ea typeface="Arial Unicode MS" pitchFamily="50" charset="-127"/>
                <a:cs typeface="Arial Unicode MS" pitchFamily="50" charset="-127"/>
              </a:rPr>
              <a:t>ALL RIGHTS RESERVED</a:t>
            </a:r>
            <a:r>
              <a:rPr kumimoji="1" lang="en-US" altLang="ko-KR" sz="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Arial Unicode MS" pitchFamily="50" charset="-127"/>
                <a:cs typeface="Arial Unicode MS" pitchFamily="50" charset="-127"/>
              </a:rPr>
              <a:t> </a:t>
            </a:r>
          </a:p>
        </p:txBody>
      </p:sp>
      <p:sp>
        <p:nvSpPr>
          <p:cNvPr id="12" name="Rectangle 1"/>
          <p:cNvSpPr>
            <a:spLocks noChangeArrowheads="1"/>
          </p:cNvSpPr>
          <p:nvPr userDrawn="1"/>
        </p:nvSpPr>
        <p:spPr bwMode="auto">
          <a:xfrm>
            <a:off x="47593" y="6500834"/>
            <a:ext cx="266701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865438" algn="ctr"/>
                <a:tab pos="5730875" algn="r"/>
              </a:tabLst>
            </a:pPr>
            <a:r>
              <a:rPr kumimoji="1" lang="en-US" altLang="ko-KR" sz="800" b="1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Arial Narrow" pitchFamily="34" charset="0"/>
                <a:ea typeface="Arial Unicode MS" pitchFamily="50" charset="-127"/>
                <a:cs typeface="Arial Unicode MS" pitchFamily="50" charset="-127"/>
              </a:rPr>
              <a:t>COPYRIGHT© 2014 VATECH Global.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865438" algn="ctr"/>
                <a:tab pos="5730875" algn="r"/>
              </a:tabLst>
            </a:pPr>
            <a:r>
              <a:rPr kumimoji="1" lang="en-US" altLang="ko-KR" sz="600" b="1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Arial Narrow" pitchFamily="34" charset="0"/>
                <a:ea typeface="Arial Unicode MS" pitchFamily="50" charset="-127"/>
                <a:cs typeface="Arial Unicode MS" pitchFamily="50" charset="-127"/>
              </a:rPr>
              <a:t>ALL RIGHTS RESERVED 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 descr="C:\Users\a00291\Desktop\무제-6.png"/>
          <p:cNvPicPr>
            <a:picLocks noChangeAspect="1" noChangeArrowheads="1"/>
          </p:cNvPicPr>
          <p:nvPr userDrawn="1"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8" name="Rectangle 1"/>
          <p:cNvSpPr>
            <a:spLocks noChangeArrowheads="1"/>
          </p:cNvSpPr>
          <p:nvPr userDrawn="1"/>
        </p:nvSpPr>
        <p:spPr bwMode="auto">
          <a:xfrm>
            <a:off x="47593" y="6500834"/>
            <a:ext cx="266701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865438" algn="ctr"/>
                <a:tab pos="5730875" algn="r"/>
              </a:tabLst>
            </a:pPr>
            <a:r>
              <a:rPr kumimoji="1" lang="en-US" altLang="ko-KR" sz="800" b="1" i="0" u="none" strike="noStrike" cap="none" normalizeH="0" baseline="0" dirty="0" smtClean="0">
                <a:ln>
                  <a:noFill/>
                </a:ln>
                <a:solidFill>
                  <a:srgbClr val="808080"/>
                </a:solidFill>
                <a:effectLst/>
                <a:latin typeface="Arial Narrow" pitchFamily="34" charset="0"/>
                <a:ea typeface="Arial Unicode MS" pitchFamily="50" charset="-127"/>
                <a:cs typeface="Arial Unicode MS" pitchFamily="50" charset="-127"/>
              </a:rPr>
              <a:t>COPYRIGHT© 2014 VATECH Global.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865438" algn="ctr"/>
                <a:tab pos="5730875" algn="r"/>
              </a:tabLst>
            </a:pPr>
            <a:r>
              <a:rPr kumimoji="1" lang="en-US" altLang="ko-KR" sz="600" b="1" i="0" u="none" strike="noStrike" cap="none" normalizeH="0" baseline="0" dirty="0" smtClean="0">
                <a:ln>
                  <a:noFill/>
                </a:ln>
                <a:solidFill>
                  <a:srgbClr val="808080"/>
                </a:solidFill>
                <a:effectLst/>
                <a:latin typeface="Arial Narrow" pitchFamily="34" charset="0"/>
                <a:ea typeface="Arial Unicode MS" pitchFamily="50" charset="-127"/>
                <a:cs typeface="Arial Unicode MS" pitchFamily="50" charset="-127"/>
              </a:rPr>
              <a:t>ALL RIGHTS RESERVED</a:t>
            </a:r>
            <a:r>
              <a:rPr kumimoji="1" lang="en-US" altLang="ko-KR" sz="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Arial Unicode MS" pitchFamily="50" charset="-127"/>
                <a:cs typeface="Arial Unicode MS" pitchFamily="50" charset="-127"/>
              </a:rPr>
              <a:t> </a:t>
            </a:r>
          </a:p>
        </p:txBody>
      </p:sp>
      <p:sp>
        <p:nvSpPr>
          <p:cNvPr id="12" name="Rectangle 1"/>
          <p:cNvSpPr>
            <a:spLocks noChangeArrowheads="1"/>
          </p:cNvSpPr>
          <p:nvPr userDrawn="1"/>
        </p:nvSpPr>
        <p:spPr bwMode="auto">
          <a:xfrm>
            <a:off x="47593" y="6500834"/>
            <a:ext cx="266701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865438" algn="ctr"/>
                <a:tab pos="5730875" algn="r"/>
              </a:tabLst>
            </a:pPr>
            <a:r>
              <a:rPr kumimoji="1" lang="en-US" altLang="ko-KR" sz="800" b="1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Arial Narrow" pitchFamily="34" charset="0"/>
                <a:ea typeface="Arial Unicode MS" pitchFamily="50" charset="-127"/>
                <a:cs typeface="Arial Unicode MS" pitchFamily="50" charset="-127"/>
              </a:rPr>
              <a:t>COPYRIGHT© 2014 VATECH Global.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865438" algn="ctr"/>
                <a:tab pos="5730875" algn="r"/>
              </a:tabLst>
            </a:pPr>
            <a:r>
              <a:rPr kumimoji="1" lang="en-US" altLang="ko-KR" sz="600" b="1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Arial Narrow" pitchFamily="34" charset="0"/>
                <a:ea typeface="Arial Unicode MS" pitchFamily="50" charset="-127"/>
                <a:cs typeface="Arial Unicode MS" pitchFamily="50" charset="-127"/>
              </a:rPr>
              <a:t>ALL RIGHTS RESERVED </a:t>
            </a:r>
          </a:p>
        </p:txBody>
      </p:sp>
    </p:spTree>
    <p:extLst>
      <p:ext uri="{BB962C8B-B14F-4D97-AF65-F5344CB8AC3E}">
        <p14:creationId xmlns:p14="http://schemas.microsoft.com/office/powerpoint/2010/main" val="40263418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AutoShape 3"/>
          <p:cNvSpPr>
            <a:spLocks noChangeArrowheads="1"/>
          </p:cNvSpPr>
          <p:nvPr userDrawn="1"/>
        </p:nvSpPr>
        <p:spPr bwMode="auto">
          <a:xfrm flipV="1">
            <a:off x="0" y="-71462"/>
            <a:ext cx="9144000" cy="2677050"/>
          </a:xfrm>
          <a:prstGeom prst="flowChartDocument">
            <a:avLst/>
          </a:prstGeom>
          <a:gradFill flip="none" rotWithShape="1">
            <a:gsLst>
              <a:gs pos="0">
                <a:srgbClr val="339966">
                  <a:tint val="66000"/>
                  <a:satMod val="160000"/>
                </a:srgbClr>
              </a:gs>
              <a:gs pos="50000">
                <a:srgbClr val="339966">
                  <a:tint val="44500"/>
                  <a:satMod val="160000"/>
                </a:srgbClr>
              </a:gs>
              <a:gs pos="100000">
                <a:srgbClr val="339966">
                  <a:tint val="23500"/>
                  <a:satMod val="160000"/>
                </a:srgbClr>
              </a:gs>
            </a:gsLst>
            <a:lin ang="5400000" scaled="1"/>
            <a:tileRect/>
          </a:gradFill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scene3d>
            <a:camera prst="orthographicFront">
              <a:rot lat="0" lon="0" rev="10800000"/>
            </a:camera>
            <a:lightRig rig="threePt" dir="t"/>
          </a:scene3d>
        </p:spPr>
        <p:txBody>
          <a:bodyPr wrap="none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ko-KR" altLang="en-US"/>
          </a:p>
        </p:txBody>
      </p:sp>
      <p:sp>
        <p:nvSpPr>
          <p:cNvPr id="14" name="직사각형 13"/>
          <p:cNvSpPr/>
          <p:nvPr userDrawn="1"/>
        </p:nvSpPr>
        <p:spPr bwMode="auto">
          <a:xfrm>
            <a:off x="0" y="6357957"/>
            <a:ext cx="9144000" cy="491575"/>
          </a:xfrm>
          <a:prstGeom prst="rect">
            <a:avLst/>
          </a:prstGeom>
          <a:gradFill flip="none" rotWithShape="1">
            <a:gsLst>
              <a:gs pos="0">
                <a:srgbClr val="339966">
                  <a:tint val="66000"/>
                  <a:satMod val="160000"/>
                </a:srgbClr>
              </a:gs>
              <a:gs pos="50000">
                <a:srgbClr val="339966">
                  <a:tint val="44500"/>
                  <a:satMod val="160000"/>
                </a:srgbClr>
              </a:gs>
              <a:gs pos="100000">
                <a:srgbClr val="339966">
                  <a:tint val="23500"/>
                  <a:satMod val="160000"/>
                </a:srgbClr>
              </a:gs>
            </a:gsLst>
            <a:lin ang="18900000" scaled="1"/>
            <a:tileRect/>
          </a:gradFill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rtlCol="0" anchor="ctr"/>
          <a:lstStyle/>
          <a:p>
            <a:pPr algn="ctr"/>
            <a:endParaRPr lang="ko-KR" altLang="en-US"/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dirty="0" smtClean="0"/>
              <a:t>마스터 제목 스타일 편집</a:t>
            </a:r>
            <a:endParaRPr lang="ko-KR" altLang="en-US" dirty="0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dirty="0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dirty="0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0EDBD-1C2D-4C1E-B459-B60219FAB484}" type="datetimeFigureOut">
              <a:rPr lang="ko-KR" altLang="en-US" smtClean="0"/>
              <a:pPr/>
              <a:t>2015-04-07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DD84E-25D4-4983-8AA1-2863C96F08D9}" type="slidenum">
              <a:rPr lang="ko-KR" altLang="en-US" smtClean="0"/>
              <a:pPr/>
              <a:t>‹#›</a:t>
            </a:fld>
            <a:endParaRPr lang="ko-KR" altLang="en-US"/>
          </a:p>
        </p:txBody>
      </p:sp>
      <p:pic>
        <p:nvPicPr>
          <p:cNvPr id="11" name="Picture 3" descr="D:\03. 기타\배경\배경이미지_3 (홈페이지 메인).jpg"/>
          <p:cNvPicPr>
            <a:picLocks noChangeAspect="1" noChangeArrowheads="1"/>
          </p:cNvPicPr>
          <p:nvPr userDrawn="1"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-8467"/>
            <a:ext cx="1357290" cy="519818"/>
          </a:xfrm>
          <a:prstGeom prst="rect">
            <a:avLst/>
          </a:prstGeom>
          <a:noFill/>
        </p:spPr>
      </p:pic>
      <p:sp>
        <p:nvSpPr>
          <p:cNvPr id="12" name="Rectangle 1"/>
          <p:cNvSpPr>
            <a:spLocks noChangeArrowheads="1"/>
          </p:cNvSpPr>
          <p:nvPr userDrawn="1"/>
        </p:nvSpPr>
        <p:spPr bwMode="auto">
          <a:xfrm>
            <a:off x="47593" y="6500834"/>
            <a:ext cx="266701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865438" algn="ctr"/>
                <a:tab pos="5730875" algn="r"/>
              </a:tabLst>
            </a:pPr>
            <a:r>
              <a:rPr kumimoji="1" lang="en-US" altLang="ko-KR" sz="800" b="1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Arial Narrow" pitchFamily="34" charset="0"/>
                <a:ea typeface="Arial Unicode MS" pitchFamily="50" charset="-127"/>
                <a:cs typeface="Arial Unicode MS" pitchFamily="50" charset="-127"/>
              </a:rPr>
              <a:t>COPYRIGHT© 2014 VATECH Global.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865438" algn="ctr"/>
                <a:tab pos="5730875" algn="r"/>
              </a:tabLst>
            </a:pPr>
            <a:r>
              <a:rPr kumimoji="1" lang="en-US" altLang="ko-KR" sz="600" b="1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Arial Narrow" pitchFamily="34" charset="0"/>
                <a:ea typeface="Arial Unicode MS" pitchFamily="50" charset="-127"/>
                <a:cs typeface="Arial Unicode MS" pitchFamily="50" charset="-127"/>
              </a:rPr>
              <a:t>ALL RIGHTS RESERVED </a:t>
            </a:r>
          </a:p>
        </p:txBody>
      </p:sp>
      <p:sp>
        <p:nvSpPr>
          <p:cNvPr id="17" name="직사각형 16"/>
          <p:cNvSpPr/>
          <p:nvPr userDrawn="1"/>
        </p:nvSpPr>
        <p:spPr bwMode="auto">
          <a:xfrm>
            <a:off x="0" y="508509"/>
            <a:ext cx="9144000" cy="6297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rtlCol="0" anchor="ctr"/>
          <a:lstStyle/>
          <a:p>
            <a:pPr algn="ctr"/>
            <a:endParaRPr lang="ko-KR" altLang="en-US"/>
          </a:p>
        </p:txBody>
      </p:sp>
      <p:pic>
        <p:nvPicPr>
          <p:cNvPr id="18" name="Picture 7" descr="G:\08_Document\09_Ewoosoft_CI\vatech_W.png"/>
          <p:cNvPicPr>
            <a:picLocks noChangeAspect="1" noChangeArrowheads="1"/>
          </p:cNvPicPr>
          <p:nvPr userDrawn="1"/>
        </p:nvPicPr>
        <p:blipFill>
          <a:blip r:embed="rId3" cstate="screen"/>
          <a:stretch>
            <a:fillRect/>
          </a:stretch>
        </p:blipFill>
        <p:spPr bwMode="auto">
          <a:xfrm>
            <a:off x="8072462" y="6454797"/>
            <a:ext cx="928694" cy="307313"/>
          </a:xfrm>
          <a:prstGeom prst="rect">
            <a:avLst/>
          </a:prstGeom>
          <a:noFill/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0EDBD-1C2D-4C1E-B459-B60219FAB484}" type="datetimeFigureOut">
              <a:rPr lang="ko-KR" altLang="en-US" smtClean="0"/>
              <a:pPr/>
              <a:t>2015-04-07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DD84E-25D4-4983-8AA1-2863C96F08D9}" type="slidenum">
              <a:rPr lang="ko-KR" altLang="en-US" smtClean="0"/>
              <a:pPr/>
              <a:t>‹#›</a:t>
            </a:fld>
            <a:endParaRPr lang="ko-KR" altLang="en-US"/>
          </a:p>
        </p:txBody>
      </p:sp>
      <p:sp>
        <p:nvSpPr>
          <p:cNvPr id="6" name="직사각형 5"/>
          <p:cNvSpPr/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16000">
                <a:schemeClr val="tx1">
                  <a:alpha val="89000"/>
                </a:schemeClr>
              </a:gs>
              <a:gs pos="16000">
                <a:schemeClr val="tx1">
                  <a:alpha val="78000"/>
                </a:schemeClr>
              </a:gs>
              <a:gs pos="83000">
                <a:schemeClr val="tx1">
                  <a:alpha val="97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rtlCol="0" anchor="ctr"/>
          <a:lstStyle/>
          <a:p>
            <a:pPr algn="ctr"/>
            <a:endParaRPr lang="ko-KR" altLang="en-US"/>
          </a:p>
        </p:txBody>
      </p:sp>
      <p:sp>
        <p:nvSpPr>
          <p:cNvPr id="7" name="Rectangle 1"/>
          <p:cNvSpPr>
            <a:spLocks noChangeArrowheads="1"/>
          </p:cNvSpPr>
          <p:nvPr userDrawn="1"/>
        </p:nvSpPr>
        <p:spPr bwMode="auto">
          <a:xfrm>
            <a:off x="47593" y="6500834"/>
            <a:ext cx="266701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865438" algn="ctr"/>
                <a:tab pos="5730875" algn="r"/>
              </a:tabLst>
            </a:pPr>
            <a:r>
              <a:rPr kumimoji="1" lang="en-US" altLang="ko-KR" sz="8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 Narrow" pitchFamily="34" charset="0"/>
                <a:ea typeface="Arial Unicode MS" pitchFamily="50" charset="-127"/>
                <a:cs typeface="Arial Unicode MS" pitchFamily="50" charset="-127"/>
              </a:rPr>
              <a:t>COPYRIGHT© 2014 VATECH Global.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865438" algn="ctr"/>
                <a:tab pos="5730875" algn="r"/>
              </a:tabLst>
            </a:pPr>
            <a:r>
              <a:rPr kumimoji="1" lang="en-US" altLang="ko-KR" sz="6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 Narrow" pitchFamily="34" charset="0"/>
                <a:ea typeface="Arial Unicode MS" pitchFamily="50" charset="-127"/>
                <a:cs typeface="Arial Unicode MS" pitchFamily="50" charset="-127"/>
              </a:rPr>
              <a:t>ALL RIGHTS RESERVED </a:t>
            </a:r>
          </a:p>
        </p:txBody>
      </p:sp>
      <p:pic>
        <p:nvPicPr>
          <p:cNvPr id="8" name="Picture 2" descr="C:\Users\a00291\Desktop\무제-5.png"/>
          <p:cNvPicPr>
            <a:picLocks noChangeAspect="1" noChangeArrowheads="1"/>
          </p:cNvPicPr>
          <p:nvPr userDrawn="1"/>
        </p:nvPicPr>
        <p:blipFill>
          <a:blip r:embed="rId2" cstate="print">
            <a:lum bright="-100000" contrast="-46000"/>
          </a:blip>
          <a:srcRect l="3724" t="1010" r="28192" b="2021"/>
          <a:stretch>
            <a:fillRect/>
          </a:stretch>
        </p:blipFill>
        <p:spPr bwMode="auto">
          <a:xfrm>
            <a:off x="32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0EDBD-1C2D-4C1E-B459-B60219FAB484}" type="datetimeFigureOut">
              <a:rPr lang="ko-KR" altLang="en-US" smtClean="0"/>
              <a:pPr/>
              <a:t>2015-04-07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DD84E-25D4-4983-8AA1-2863C96F08D9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  <p:transition spd="slow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0EDBD-1C2D-4C1E-B459-B60219FAB484}" type="datetimeFigureOut">
              <a:rPr lang="ko-KR" altLang="en-US" smtClean="0"/>
              <a:pPr/>
              <a:t>2015-04-07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DD84E-25D4-4983-8AA1-2863C96F08D9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  <p:transition spd="slow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0EDBD-1C2D-4C1E-B459-B60219FAB484}" type="datetimeFigureOut">
              <a:rPr lang="ko-KR" altLang="en-US" smtClean="0"/>
              <a:pPr/>
              <a:t>2015-04-07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DD84E-25D4-4983-8AA1-2863C96F08D9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  <p:transition spd="slow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0EDBD-1C2D-4C1E-B459-B60219FAB484}" type="datetimeFigureOut">
              <a:rPr lang="ko-KR" altLang="en-US" smtClean="0"/>
              <a:pPr/>
              <a:t>2015-04-07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DD84E-25D4-4983-8AA1-2863C96F08D9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  <p:transition spd="slow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0EDBD-1C2D-4C1E-B459-B60219FAB484}" type="datetimeFigureOut">
              <a:rPr lang="ko-KR" altLang="en-US" smtClean="0"/>
              <a:pPr/>
              <a:t>2015-04-07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DD84E-25D4-4983-8AA1-2863C96F08D9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  <p:transition spd="slow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3" name="Picture 9" descr="C:\Users\a00291\Desktop\무제-1.bmp"/>
          <p:cNvPicPr>
            <a:picLocks noChangeAspect="1" noChangeArrowheads="1"/>
          </p:cNvPicPr>
          <p:nvPr userDrawn="1"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" name="Picture 2" descr="C:\Users\a00291\Desktop\무제-5.png"/>
          <p:cNvPicPr>
            <a:picLocks noChangeAspect="1" noChangeArrowheads="1"/>
          </p:cNvPicPr>
          <p:nvPr userDrawn="1"/>
        </p:nvPicPr>
        <p:blipFill>
          <a:blip r:embed="rId3" cstate="print"/>
          <a:srcRect l="3724" t="1010" r="28192" b="2021"/>
          <a:stretch>
            <a:fillRect/>
          </a:stretch>
        </p:blipFill>
        <p:spPr bwMode="auto">
          <a:xfrm>
            <a:off x="32" y="0"/>
            <a:ext cx="9144000" cy="6858000"/>
          </a:xfrm>
          <a:prstGeom prst="rect">
            <a:avLst/>
          </a:prstGeom>
          <a:noFill/>
        </p:spPr>
      </p:pic>
      <p:sp>
        <p:nvSpPr>
          <p:cNvPr id="14337" name="Rectangle 1"/>
          <p:cNvSpPr>
            <a:spLocks noChangeArrowheads="1"/>
          </p:cNvSpPr>
          <p:nvPr userDrawn="1"/>
        </p:nvSpPr>
        <p:spPr bwMode="auto">
          <a:xfrm>
            <a:off x="119031" y="6471713"/>
            <a:ext cx="266701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865438" algn="ctr"/>
                <a:tab pos="5730875" algn="r"/>
              </a:tabLst>
            </a:pPr>
            <a:r>
              <a:rPr kumimoji="1" lang="en-US" altLang="ko-KR" sz="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Arial Unicode MS" pitchFamily="50" charset="-127"/>
                <a:cs typeface="Arial Unicode MS" pitchFamily="50" charset="-127"/>
              </a:rPr>
              <a:t>COPYRIGHT© 2014 VATECH Global.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865438" algn="ctr"/>
                <a:tab pos="5730875" algn="r"/>
              </a:tabLst>
            </a:pPr>
            <a:r>
              <a:rPr kumimoji="1" lang="en-US" altLang="ko-KR" sz="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Arial Unicode MS" pitchFamily="50" charset="-127"/>
                <a:cs typeface="Arial Unicode MS" pitchFamily="50" charset="-127"/>
              </a:rPr>
              <a:t>ALL RIGHTS RESERVED 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D:\02. 업무\2014년\02. 전략과제\13. EM 동영상\pax-i0001.png"/>
          <p:cNvPicPr>
            <a:picLocks noChangeAspect="1" noChangeArrowheads="1"/>
          </p:cNvPicPr>
          <p:nvPr userDrawn="1"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893750"/>
            <a:ext cx="4939116" cy="5964250"/>
          </a:xfrm>
          <a:prstGeom prst="rect">
            <a:avLst/>
          </a:prstGeom>
          <a:noFill/>
        </p:spPr>
      </p:pic>
      <p:sp>
        <p:nvSpPr>
          <p:cNvPr id="11" name="직사각형 10"/>
          <p:cNvSpPr/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3000"/>
            </a:schemeClr>
          </a:solidFill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rtlCol="0" anchor="ctr"/>
          <a:lstStyle/>
          <a:p>
            <a:pPr algn="ctr"/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0EDBD-1C2D-4C1E-B459-B60219FAB484}" type="datetimeFigureOut">
              <a:rPr lang="ko-KR" altLang="en-US" smtClean="0"/>
              <a:pPr/>
              <a:t>2015-04-07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DD84E-25D4-4983-8AA1-2863C96F08D9}" type="slidenum">
              <a:rPr lang="ko-KR" altLang="en-US" smtClean="0"/>
              <a:pPr/>
              <a:t>‹#›</a:t>
            </a:fld>
            <a:endParaRPr lang="ko-KR" altLang="en-US"/>
          </a:p>
        </p:txBody>
      </p:sp>
      <p:sp>
        <p:nvSpPr>
          <p:cNvPr id="10" name="직사각형 9"/>
          <p:cNvSpPr/>
          <p:nvPr userDrawn="1"/>
        </p:nvSpPr>
        <p:spPr bwMode="auto">
          <a:xfrm>
            <a:off x="0" y="3000372"/>
            <a:ext cx="9144000" cy="3857628"/>
          </a:xfrm>
          <a:prstGeom prst="rect">
            <a:avLst/>
          </a:prstGeom>
          <a:gradFill flip="none" rotWithShape="1">
            <a:gsLst>
              <a:gs pos="17000">
                <a:schemeClr val="bg1">
                  <a:alpha val="0"/>
                </a:schemeClr>
              </a:gs>
              <a:gs pos="65000">
                <a:schemeClr val="bg1">
                  <a:lumMod val="75000"/>
                  <a:shade val="67500"/>
                  <a:satMod val="115000"/>
                  <a:alpha val="66000"/>
                </a:schemeClr>
              </a:gs>
              <a:gs pos="78000">
                <a:schemeClr val="bg1">
                  <a:lumMod val="75000"/>
                  <a:shade val="100000"/>
                  <a:satMod val="115000"/>
                  <a:alpha val="56000"/>
                </a:schemeClr>
              </a:gs>
            </a:gsLst>
            <a:lin ang="5400000" scaled="0"/>
            <a:tileRect/>
          </a:gradFill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rtlCol="0" anchor="ctr"/>
          <a:lstStyle/>
          <a:p>
            <a:pPr algn="ctr"/>
            <a:endParaRPr lang="ko-KR" altLang="en-US"/>
          </a:p>
        </p:txBody>
      </p:sp>
      <p:sp>
        <p:nvSpPr>
          <p:cNvPr id="14337" name="Rectangle 1"/>
          <p:cNvSpPr>
            <a:spLocks noChangeArrowheads="1"/>
          </p:cNvSpPr>
          <p:nvPr userDrawn="1"/>
        </p:nvSpPr>
        <p:spPr bwMode="auto">
          <a:xfrm>
            <a:off x="119031" y="6471713"/>
            <a:ext cx="266701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865438" algn="ctr"/>
                <a:tab pos="5730875" algn="r"/>
              </a:tabLst>
            </a:pPr>
            <a:r>
              <a:rPr kumimoji="1" lang="en-US" altLang="ko-KR" sz="800" b="1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 Narrow" pitchFamily="34" charset="0"/>
                <a:ea typeface="Arial Unicode MS" pitchFamily="50" charset="-127"/>
                <a:cs typeface="Arial Unicode MS" pitchFamily="50" charset="-127"/>
              </a:rPr>
              <a:t>COPYRIGHT© 2014 VATECH Global.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865438" algn="ctr"/>
                <a:tab pos="5730875" algn="r"/>
              </a:tabLst>
            </a:pPr>
            <a:r>
              <a:rPr kumimoji="1" lang="en-US" altLang="ko-KR" sz="600" b="1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 Narrow" pitchFamily="34" charset="0"/>
                <a:ea typeface="Arial Unicode MS" pitchFamily="50" charset="-127"/>
                <a:cs typeface="Arial Unicode MS" pitchFamily="50" charset="-127"/>
              </a:rPr>
              <a:t>ALL RIGHTS RESERVED 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a00291\Desktop\무제-5.bmp"/>
          <p:cNvPicPr>
            <a:picLocks noChangeAspect="1" noChangeArrowheads="1"/>
          </p:cNvPicPr>
          <p:nvPr userDrawn="1"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-27455"/>
            <a:ext cx="9118227" cy="6859588"/>
          </a:xfrm>
          <a:prstGeom prst="rect">
            <a:avLst/>
          </a:prstGeom>
          <a:noFill/>
        </p:spPr>
      </p:pic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0EDBD-1C2D-4C1E-B459-B60219FAB484}" type="datetimeFigureOut">
              <a:rPr lang="ko-KR" altLang="en-US" smtClean="0"/>
              <a:pPr/>
              <a:t>2015-04-07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DD84E-25D4-4983-8AA1-2863C96F08D9}" type="slidenum">
              <a:rPr lang="ko-KR" altLang="en-US" smtClean="0"/>
              <a:pPr/>
              <a:t>‹#›</a:t>
            </a:fld>
            <a:endParaRPr lang="ko-KR" altLang="en-US"/>
          </a:p>
        </p:txBody>
      </p:sp>
      <p:sp>
        <p:nvSpPr>
          <p:cNvPr id="14337" name="Rectangle 1"/>
          <p:cNvSpPr>
            <a:spLocks noChangeArrowheads="1"/>
          </p:cNvSpPr>
          <p:nvPr userDrawn="1"/>
        </p:nvSpPr>
        <p:spPr bwMode="auto">
          <a:xfrm>
            <a:off x="119031" y="6471713"/>
            <a:ext cx="266701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865438" algn="ctr"/>
                <a:tab pos="5730875" algn="r"/>
              </a:tabLst>
            </a:pPr>
            <a:r>
              <a:rPr kumimoji="1" lang="en-US" altLang="ko-KR" sz="800" b="1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 Narrow" pitchFamily="34" charset="0"/>
                <a:ea typeface="Arial Unicode MS" pitchFamily="50" charset="-127"/>
                <a:cs typeface="Arial Unicode MS" pitchFamily="50" charset="-127"/>
              </a:rPr>
              <a:t>COPYRIGHT© 2014 VATECH Global.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865438" algn="ctr"/>
                <a:tab pos="5730875" algn="r"/>
              </a:tabLst>
            </a:pPr>
            <a:r>
              <a:rPr kumimoji="1" lang="en-US" altLang="ko-KR" sz="600" b="1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 Narrow" pitchFamily="34" charset="0"/>
                <a:ea typeface="Arial Unicode MS" pitchFamily="50" charset="-127"/>
                <a:cs typeface="Arial Unicode MS" pitchFamily="50" charset="-127"/>
              </a:rPr>
              <a:t>ALL RIGHTS RESERVED 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a00291\Desktop\무제-5.bmp"/>
          <p:cNvPicPr>
            <a:picLocks noChangeAspect="1" noChangeArrowheads="1"/>
          </p:cNvPicPr>
          <p:nvPr userDrawn="1"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-27455"/>
            <a:ext cx="9118227" cy="6859588"/>
          </a:xfrm>
          <a:prstGeom prst="rect">
            <a:avLst/>
          </a:prstGeom>
          <a:noFill/>
        </p:spPr>
      </p:pic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0EDBD-1C2D-4C1E-B459-B60219FAB484}" type="datetimeFigureOut">
              <a:rPr lang="ko-KR" altLang="en-US" smtClean="0"/>
              <a:pPr/>
              <a:t>2015-04-07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DD84E-25D4-4983-8AA1-2863C96F08D9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3" descr="C:\Users\a00291\Desktop\이미지\pax-i0004.png"/>
          <p:cNvPicPr>
            <a:picLocks noChangeAspect="1" noChangeArrowheads="1"/>
          </p:cNvPicPr>
          <p:nvPr userDrawn="1"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2172750" y="1857364"/>
            <a:ext cx="6971251" cy="5000660"/>
          </a:xfrm>
          <a:prstGeom prst="rect">
            <a:avLst/>
          </a:prstGeom>
          <a:noFill/>
        </p:spPr>
      </p:pic>
      <p:sp>
        <p:nvSpPr>
          <p:cNvPr id="11" name="직사각형 10"/>
          <p:cNvSpPr/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3000"/>
            </a:schemeClr>
          </a:solidFill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rtlCol="0" anchor="ctr"/>
          <a:lstStyle/>
          <a:p>
            <a:pPr algn="ctr"/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DD84E-25D4-4983-8AA1-2863C96F08D9}" type="slidenum">
              <a:rPr lang="ko-KR" altLang="en-US" smtClean="0"/>
              <a:pPr/>
              <a:t>‹#›</a:t>
            </a:fld>
            <a:endParaRPr lang="ko-KR" altLang="en-US"/>
          </a:p>
        </p:txBody>
      </p:sp>
      <p:sp>
        <p:nvSpPr>
          <p:cNvPr id="10" name="직사각형 9"/>
          <p:cNvSpPr/>
          <p:nvPr userDrawn="1"/>
        </p:nvSpPr>
        <p:spPr bwMode="auto">
          <a:xfrm>
            <a:off x="0" y="3000372"/>
            <a:ext cx="9144000" cy="3857628"/>
          </a:xfrm>
          <a:prstGeom prst="rect">
            <a:avLst/>
          </a:prstGeom>
          <a:gradFill flip="none" rotWithShape="1">
            <a:gsLst>
              <a:gs pos="17000">
                <a:schemeClr val="bg1">
                  <a:alpha val="0"/>
                </a:schemeClr>
              </a:gs>
              <a:gs pos="65000">
                <a:schemeClr val="bg1">
                  <a:lumMod val="75000"/>
                  <a:shade val="67500"/>
                  <a:satMod val="115000"/>
                  <a:alpha val="66000"/>
                </a:schemeClr>
              </a:gs>
              <a:gs pos="78000">
                <a:schemeClr val="bg1">
                  <a:lumMod val="75000"/>
                  <a:shade val="100000"/>
                  <a:satMod val="115000"/>
                  <a:alpha val="56000"/>
                </a:schemeClr>
              </a:gs>
            </a:gsLst>
            <a:lin ang="5400000" scaled="0"/>
            <a:tileRect/>
          </a:gradFill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rtlCol="0" anchor="ctr"/>
          <a:lstStyle/>
          <a:p>
            <a:pPr algn="ctr"/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0EDBD-1C2D-4C1E-B459-B60219FAB484}" type="datetimeFigureOut">
              <a:rPr lang="ko-KR" altLang="en-US" smtClean="0"/>
              <a:pPr/>
              <a:t>2015-04-07</a:t>
            </a:fld>
            <a:endParaRPr lang="ko-KR" altLang="en-US"/>
          </a:p>
        </p:txBody>
      </p:sp>
      <p:sp>
        <p:nvSpPr>
          <p:cNvPr id="14337" name="Rectangle 1"/>
          <p:cNvSpPr>
            <a:spLocks noChangeArrowheads="1"/>
          </p:cNvSpPr>
          <p:nvPr userDrawn="1"/>
        </p:nvSpPr>
        <p:spPr bwMode="auto">
          <a:xfrm>
            <a:off x="119031" y="6471713"/>
            <a:ext cx="266701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865438" algn="ctr"/>
                <a:tab pos="5730875" algn="r"/>
              </a:tabLst>
            </a:pPr>
            <a:r>
              <a:rPr kumimoji="1" lang="en-US" altLang="ko-KR" sz="800" b="1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 Narrow" pitchFamily="34" charset="0"/>
                <a:ea typeface="Arial Unicode MS" pitchFamily="50" charset="-127"/>
                <a:cs typeface="Arial Unicode MS" pitchFamily="50" charset="-127"/>
              </a:rPr>
              <a:t>COPYRIGHT© 2014 VATECH Global.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865438" algn="ctr"/>
                <a:tab pos="5730875" algn="r"/>
              </a:tabLst>
            </a:pPr>
            <a:r>
              <a:rPr kumimoji="1" lang="en-US" altLang="ko-KR" sz="600" b="1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 Narrow" pitchFamily="34" charset="0"/>
                <a:ea typeface="Arial Unicode MS" pitchFamily="50" charset="-127"/>
                <a:cs typeface="Arial Unicode MS" pitchFamily="50" charset="-127"/>
              </a:rPr>
              <a:t>ALL RIGHTS RESERVED 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00291\Desktop\무제-3.bmp"/>
          <p:cNvPicPr>
            <a:picLocks noChangeAspect="1" noChangeArrowheads="1"/>
          </p:cNvPicPr>
          <p:nvPr userDrawn="1"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4337" name="Rectangle 1"/>
          <p:cNvSpPr>
            <a:spLocks noChangeArrowheads="1"/>
          </p:cNvSpPr>
          <p:nvPr userDrawn="1"/>
        </p:nvSpPr>
        <p:spPr bwMode="auto">
          <a:xfrm>
            <a:off x="119031" y="6471713"/>
            <a:ext cx="266701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865438" algn="ctr"/>
                <a:tab pos="5730875" algn="r"/>
              </a:tabLst>
            </a:pPr>
            <a:r>
              <a:rPr kumimoji="1" lang="en-US" altLang="ko-KR" sz="800" b="1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 Narrow" pitchFamily="34" charset="0"/>
                <a:ea typeface="Arial Unicode MS" pitchFamily="50" charset="-127"/>
                <a:cs typeface="Arial Unicode MS" pitchFamily="50" charset="-127"/>
              </a:rPr>
              <a:t>COPYRIGHT© 2014 VATECH Global.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865438" algn="ctr"/>
                <a:tab pos="5730875" algn="r"/>
              </a:tabLst>
            </a:pPr>
            <a:r>
              <a:rPr kumimoji="1" lang="en-US" altLang="ko-KR" sz="600" b="1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 Narrow" pitchFamily="34" charset="0"/>
                <a:ea typeface="Arial Unicode MS" pitchFamily="50" charset="-127"/>
                <a:cs typeface="Arial Unicode MS" pitchFamily="50" charset="-127"/>
              </a:rPr>
              <a:t>ALL RIGHTS RESERVED 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00291\Desktop\무제-3.bmp"/>
          <p:cNvPicPr>
            <a:picLocks noChangeAspect="1" noChangeArrowheads="1"/>
          </p:cNvPicPr>
          <p:nvPr userDrawn="1"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098" name="Picture 2" descr="C:\Users\a00291\Desktop\무제-5.png"/>
          <p:cNvPicPr>
            <a:picLocks noChangeAspect="1" noChangeArrowheads="1"/>
          </p:cNvPicPr>
          <p:nvPr userDrawn="1"/>
        </p:nvPicPr>
        <p:blipFill>
          <a:blip r:embed="rId3" cstate="print"/>
          <a:srcRect l="3724" t="1010" r="28192" b="2021"/>
          <a:stretch>
            <a:fillRect/>
          </a:stretch>
        </p:blipFill>
        <p:spPr bwMode="auto">
          <a:xfrm>
            <a:off x="32" y="0"/>
            <a:ext cx="9144000" cy="6858000"/>
          </a:xfrm>
          <a:prstGeom prst="rect">
            <a:avLst/>
          </a:prstGeom>
          <a:noFill/>
        </p:spPr>
      </p:pic>
      <p:sp>
        <p:nvSpPr>
          <p:cNvPr id="14337" name="Rectangle 1"/>
          <p:cNvSpPr>
            <a:spLocks noChangeArrowheads="1"/>
          </p:cNvSpPr>
          <p:nvPr userDrawn="1"/>
        </p:nvSpPr>
        <p:spPr bwMode="auto">
          <a:xfrm>
            <a:off x="119031" y="6471713"/>
            <a:ext cx="266701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865438" algn="ctr"/>
                <a:tab pos="5730875" algn="r"/>
              </a:tabLst>
            </a:pPr>
            <a:r>
              <a:rPr kumimoji="1" lang="en-US" altLang="ko-KR" sz="800" b="1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 Narrow" pitchFamily="34" charset="0"/>
                <a:ea typeface="Arial Unicode MS" pitchFamily="50" charset="-127"/>
                <a:cs typeface="Arial Unicode MS" pitchFamily="50" charset="-127"/>
              </a:rPr>
              <a:t>COPYRIGHT© 2014 VATECH Global.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865438" algn="ctr"/>
                <a:tab pos="5730875" algn="r"/>
              </a:tabLst>
            </a:pPr>
            <a:r>
              <a:rPr kumimoji="1" lang="en-US" altLang="ko-KR" sz="600" b="1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 Narrow" pitchFamily="34" charset="0"/>
                <a:ea typeface="Arial Unicode MS" pitchFamily="50" charset="-127"/>
                <a:cs typeface="Arial Unicode MS" pitchFamily="50" charset="-127"/>
              </a:rPr>
              <a:t>ALL RIGHTS RESERVED 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00291\Desktop\무제-3.bmp"/>
          <p:cNvPicPr>
            <a:picLocks noChangeAspect="1" noChangeArrowheads="1"/>
          </p:cNvPicPr>
          <p:nvPr userDrawn="1"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8" name="Rectangle 1"/>
          <p:cNvSpPr>
            <a:spLocks noChangeArrowheads="1"/>
          </p:cNvSpPr>
          <p:nvPr userDrawn="1"/>
        </p:nvSpPr>
        <p:spPr bwMode="auto">
          <a:xfrm>
            <a:off x="7405707" y="6500834"/>
            <a:ext cx="266701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865438" algn="ctr"/>
                <a:tab pos="5730875" algn="r"/>
              </a:tabLst>
            </a:pPr>
            <a:r>
              <a:rPr kumimoji="1" lang="en-US" altLang="ko-KR" sz="800" b="1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 Narrow" pitchFamily="34" charset="0"/>
                <a:ea typeface="Arial Unicode MS" pitchFamily="50" charset="-127"/>
                <a:cs typeface="Arial Unicode MS" pitchFamily="50" charset="-127"/>
              </a:rPr>
              <a:t>COPYRIGHT© 2014 VATECH Global.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865438" algn="ctr"/>
                <a:tab pos="5730875" algn="r"/>
              </a:tabLst>
            </a:pPr>
            <a:r>
              <a:rPr kumimoji="1" lang="en-US" altLang="ko-KR" sz="600" b="1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 Narrow" pitchFamily="34" charset="0"/>
                <a:ea typeface="Arial Unicode MS" pitchFamily="50" charset="-127"/>
                <a:cs typeface="Arial Unicode MS" pitchFamily="50" charset="-127"/>
              </a:rPr>
              <a:t>ALL RIGHTS RESERVED 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30EDBD-1C2D-4C1E-B459-B60219FAB484}" type="datetimeFigureOut">
              <a:rPr lang="ko-KR" altLang="en-US" smtClean="0"/>
              <a:pPr/>
              <a:t>2015-04-07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DD84E-25D4-4983-8AA1-2863C96F08D9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6" r:id="rId2"/>
    <p:sldLayoutId id="2147483661" r:id="rId3"/>
    <p:sldLayoutId id="2147483667" r:id="rId4"/>
    <p:sldLayoutId id="2147483668" r:id="rId5"/>
    <p:sldLayoutId id="2147483662" r:id="rId6"/>
    <p:sldLayoutId id="2147483664" r:id="rId7"/>
    <p:sldLayoutId id="2147483665" r:id="rId8"/>
    <p:sldLayoutId id="2147483650" r:id="rId9"/>
    <p:sldLayoutId id="2147483651" r:id="rId10"/>
    <p:sldLayoutId id="2147483652" r:id="rId11"/>
    <p:sldLayoutId id="2147483660" r:id="rId12"/>
    <p:sldLayoutId id="2147483653" r:id="rId13"/>
    <p:sldLayoutId id="2147483654" r:id="rId14"/>
    <p:sldLayoutId id="2147483655" r:id="rId15"/>
    <p:sldLayoutId id="2147483656" r:id="rId16"/>
    <p:sldLayoutId id="2147483657" r:id="rId17"/>
    <p:sldLayoutId id="2147483658" r:id="rId18"/>
    <p:sldLayoutId id="2147483659" r:id="rId19"/>
  </p:sldLayoutIdLst>
  <p:transition spd="slow"/>
  <p:timing>
    <p:tnLst>
      <p:par>
        <p:cTn id="1" dur="indefinite" restart="never" nodeType="tmRoot"/>
      </p:par>
    </p:tnLst>
  </p:timing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5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54.png"/><Relationship Id="rId4" Type="http://schemas.openxmlformats.org/officeDocument/2006/relationships/image" Target="../media/image60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eg"/><Relationship Id="rId3" Type="http://schemas.openxmlformats.org/officeDocument/2006/relationships/image" Target="../media/image62.gif"/><Relationship Id="rId7" Type="http://schemas.openxmlformats.org/officeDocument/2006/relationships/image" Target="../media/image66.png"/><Relationship Id="rId12" Type="http://schemas.openxmlformats.org/officeDocument/2006/relationships/image" Target="../media/image71.jpe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5.png"/><Relationship Id="rId11" Type="http://schemas.openxmlformats.org/officeDocument/2006/relationships/image" Target="../media/image70.jpeg"/><Relationship Id="rId5" Type="http://schemas.openxmlformats.org/officeDocument/2006/relationships/image" Target="../media/image64.png"/><Relationship Id="rId10" Type="http://schemas.openxmlformats.org/officeDocument/2006/relationships/image" Target="../media/image69.png"/><Relationship Id="rId4" Type="http://schemas.openxmlformats.org/officeDocument/2006/relationships/image" Target="../media/image63.png"/><Relationship Id="rId9" Type="http://schemas.openxmlformats.org/officeDocument/2006/relationships/image" Target="../media/image6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" Target="slide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image" Target="../media/image75.png"/><Relationship Id="rId7" Type="http://schemas.openxmlformats.org/officeDocument/2006/relationships/image" Target="../media/image79.pn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image" Target="../media/image82.png"/><Relationship Id="rId7" Type="http://schemas.openxmlformats.org/officeDocument/2006/relationships/image" Target="../media/image75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84.png"/><Relationship Id="rId5" Type="http://schemas.openxmlformats.org/officeDocument/2006/relationships/image" Target="../media/image79.png"/><Relationship Id="rId4" Type="http://schemas.openxmlformats.org/officeDocument/2006/relationships/image" Target="../media/image83.png"/><Relationship Id="rId9" Type="http://schemas.openxmlformats.org/officeDocument/2006/relationships/image" Target="../media/image86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75.png"/><Relationship Id="rId7" Type="http://schemas.openxmlformats.org/officeDocument/2006/relationships/image" Target="../media/image83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90.png"/><Relationship Id="rId11" Type="http://schemas.openxmlformats.org/officeDocument/2006/relationships/image" Target="../media/image93.png"/><Relationship Id="rId5" Type="http://schemas.openxmlformats.org/officeDocument/2006/relationships/image" Target="../media/image89.png"/><Relationship Id="rId10" Type="http://schemas.openxmlformats.org/officeDocument/2006/relationships/image" Target="../media/image92.png"/><Relationship Id="rId4" Type="http://schemas.openxmlformats.org/officeDocument/2006/relationships/image" Target="../media/image85.png"/><Relationship Id="rId9" Type="http://schemas.openxmlformats.org/officeDocument/2006/relationships/image" Target="../media/image9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image" Target="../media/image93.png"/><Relationship Id="rId7" Type="http://schemas.openxmlformats.org/officeDocument/2006/relationships/image" Target="../media/image8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96.png"/><Relationship Id="rId11" Type="http://schemas.openxmlformats.org/officeDocument/2006/relationships/image" Target="../media/image98.png"/><Relationship Id="rId5" Type="http://schemas.openxmlformats.org/officeDocument/2006/relationships/image" Target="../media/image75.png"/><Relationship Id="rId10" Type="http://schemas.openxmlformats.org/officeDocument/2006/relationships/image" Target="../media/image97.png"/><Relationship Id="rId4" Type="http://schemas.openxmlformats.org/officeDocument/2006/relationships/image" Target="../media/image95.png"/><Relationship Id="rId9" Type="http://schemas.openxmlformats.org/officeDocument/2006/relationships/image" Target="../media/image7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93.png"/><Relationship Id="rId7" Type="http://schemas.openxmlformats.org/officeDocument/2006/relationships/image" Target="../media/image83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85.png"/><Relationship Id="rId5" Type="http://schemas.openxmlformats.org/officeDocument/2006/relationships/image" Target="../media/image75.png"/><Relationship Id="rId4" Type="http://schemas.openxmlformats.org/officeDocument/2006/relationships/image" Target="../media/image99.png"/><Relationship Id="rId9" Type="http://schemas.openxmlformats.org/officeDocument/2006/relationships/image" Target="../media/image10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13" Type="http://schemas.openxmlformats.org/officeDocument/2006/relationships/image" Target="../media/image22.png"/><Relationship Id="rId3" Type="http://schemas.openxmlformats.org/officeDocument/2006/relationships/slide" Target="slide3.xml"/><Relationship Id="rId7" Type="http://schemas.openxmlformats.org/officeDocument/2006/relationships/image" Target="../media/image18.png"/><Relationship Id="rId12" Type="http://schemas.openxmlformats.org/officeDocument/2006/relationships/slide" Target="slide13.xml"/><Relationship Id="rId2" Type="http://schemas.openxmlformats.org/officeDocument/2006/relationships/image" Target="../media/image15.png"/><Relationship Id="rId16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11" Type="http://schemas.openxmlformats.org/officeDocument/2006/relationships/image" Target="../media/image21.png"/><Relationship Id="rId5" Type="http://schemas.openxmlformats.org/officeDocument/2006/relationships/slide" Target="slide20.xml"/><Relationship Id="rId15" Type="http://schemas.openxmlformats.org/officeDocument/2006/relationships/image" Target="../media/image24.png"/><Relationship Id="rId10" Type="http://schemas.openxmlformats.org/officeDocument/2006/relationships/slide" Target="slide43.xml"/><Relationship Id="rId4" Type="http://schemas.openxmlformats.org/officeDocument/2006/relationships/image" Target="../media/image16.png"/><Relationship Id="rId9" Type="http://schemas.openxmlformats.org/officeDocument/2006/relationships/image" Target="../media/image20.png"/><Relationship Id="rId14" Type="http://schemas.openxmlformats.org/officeDocument/2006/relationships/image" Target="../media/image2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7" Type="http://schemas.openxmlformats.org/officeDocument/2006/relationships/image" Target="../media/image2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Relationship Id="rId6" Type="http://schemas.openxmlformats.org/officeDocument/2006/relationships/slide" Target="slide2.xml"/><Relationship Id="rId5" Type="http://schemas.openxmlformats.org/officeDocument/2006/relationships/image" Target="../media/image102.png"/><Relationship Id="rId4" Type="http://schemas.openxmlformats.org/officeDocument/2006/relationships/image" Target="../media/image1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103.png"/><Relationship Id="rId7" Type="http://schemas.openxmlformats.org/officeDocument/2006/relationships/image" Target="../media/image83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05.png"/><Relationship Id="rId5" Type="http://schemas.openxmlformats.org/officeDocument/2006/relationships/image" Target="../media/image75.png"/><Relationship Id="rId4" Type="http://schemas.openxmlformats.org/officeDocument/2006/relationships/image" Target="../media/image104.png"/><Relationship Id="rId9" Type="http://schemas.openxmlformats.org/officeDocument/2006/relationships/image" Target="../media/image106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image" Target="../media/image109.png"/><Relationship Id="rId7" Type="http://schemas.openxmlformats.org/officeDocument/2006/relationships/image" Target="../media/image107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12.png"/><Relationship Id="rId5" Type="http://schemas.openxmlformats.org/officeDocument/2006/relationships/image" Target="../media/image111.jpeg"/><Relationship Id="rId4" Type="http://schemas.openxmlformats.org/officeDocument/2006/relationships/image" Target="../media/image110.png"/><Relationship Id="rId9" Type="http://schemas.openxmlformats.org/officeDocument/2006/relationships/image" Target="../media/image79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png"/><Relationship Id="rId3" Type="http://schemas.openxmlformats.org/officeDocument/2006/relationships/image" Target="../media/image114.png"/><Relationship Id="rId7" Type="http://schemas.openxmlformats.org/officeDocument/2006/relationships/image" Target="../media/image118.png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17.png"/><Relationship Id="rId11" Type="http://schemas.openxmlformats.org/officeDocument/2006/relationships/image" Target="../media/image112.png"/><Relationship Id="rId5" Type="http://schemas.openxmlformats.org/officeDocument/2006/relationships/image" Target="../media/image116.png"/><Relationship Id="rId10" Type="http://schemas.openxmlformats.org/officeDocument/2006/relationships/image" Target="../media/image79.png"/><Relationship Id="rId4" Type="http://schemas.openxmlformats.org/officeDocument/2006/relationships/image" Target="../media/image115.png"/><Relationship Id="rId9" Type="http://schemas.openxmlformats.org/officeDocument/2006/relationships/image" Target="../media/image83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png"/><Relationship Id="rId3" Type="http://schemas.openxmlformats.org/officeDocument/2006/relationships/image" Target="../media/image121.png"/><Relationship Id="rId7" Type="http://schemas.openxmlformats.org/officeDocument/2006/relationships/image" Target="../media/image125.gif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24.jpeg"/><Relationship Id="rId5" Type="http://schemas.openxmlformats.org/officeDocument/2006/relationships/image" Target="../media/image123.png"/><Relationship Id="rId4" Type="http://schemas.openxmlformats.org/officeDocument/2006/relationships/image" Target="../media/image12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7" Type="http://schemas.openxmlformats.org/officeDocument/2006/relationships/image" Target="../media/image130.jpe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29.jpeg"/><Relationship Id="rId5" Type="http://schemas.openxmlformats.org/officeDocument/2006/relationships/image" Target="../media/image128.jpeg"/><Relationship Id="rId4" Type="http://schemas.openxmlformats.org/officeDocument/2006/relationships/image" Target="../media/image127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6.jpeg"/><Relationship Id="rId13" Type="http://schemas.openxmlformats.org/officeDocument/2006/relationships/image" Target="../media/image83.png"/><Relationship Id="rId3" Type="http://schemas.openxmlformats.org/officeDocument/2006/relationships/image" Target="../media/image131.jpeg"/><Relationship Id="rId7" Type="http://schemas.openxmlformats.org/officeDocument/2006/relationships/image" Target="../media/image135.jpeg"/><Relationship Id="rId12" Type="http://schemas.openxmlformats.org/officeDocument/2006/relationships/image" Target="../media/image140.jpe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34.png"/><Relationship Id="rId11" Type="http://schemas.openxmlformats.org/officeDocument/2006/relationships/image" Target="../media/image139.png"/><Relationship Id="rId5" Type="http://schemas.openxmlformats.org/officeDocument/2006/relationships/image" Target="../media/image133.jpeg"/><Relationship Id="rId10" Type="http://schemas.openxmlformats.org/officeDocument/2006/relationships/image" Target="../media/image138.jpeg"/><Relationship Id="rId4" Type="http://schemas.openxmlformats.org/officeDocument/2006/relationships/image" Target="../media/image132.jpeg"/><Relationship Id="rId9" Type="http://schemas.openxmlformats.org/officeDocument/2006/relationships/image" Target="../media/image137.jpeg"/><Relationship Id="rId14" Type="http://schemas.openxmlformats.org/officeDocument/2006/relationships/image" Target="../media/image7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44.png"/><Relationship Id="rId5" Type="http://schemas.openxmlformats.org/officeDocument/2006/relationships/image" Target="../media/image112.png"/><Relationship Id="rId4" Type="http://schemas.openxmlformats.org/officeDocument/2006/relationships/image" Target="../media/image143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9.png"/><Relationship Id="rId13" Type="http://schemas.openxmlformats.org/officeDocument/2006/relationships/image" Target="../media/image152.png"/><Relationship Id="rId18" Type="http://schemas.openxmlformats.org/officeDocument/2006/relationships/image" Target="../media/image156.jpeg"/><Relationship Id="rId3" Type="http://schemas.openxmlformats.org/officeDocument/2006/relationships/image" Target="../media/image112.png"/><Relationship Id="rId7" Type="http://schemas.openxmlformats.org/officeDocument/2006/relationships/image" Target="../media/image148.png"/><Relationship Id="rId12" Type="http://schemas.openxmlformats.org/officeDocument/2006/relationships/image" Target="../media/image151.png"/><Relationship Id="rId17" Type="http://schemas.openxmlformats.org/officeDocument/2006/relationships/image" Target="../media/image155.png"/><Relationship Id="rId2" Type="http://schemas.openxmlformats.org/officeDocument/2006/relationships/slideLayout" Target="../slideLayouts/slideLayout11.xml"/><Relationship Id="rId16" Type="http://schemas.openxmlformats.org/officeDocument/2006/relationships/oleObject" Target="../embeddings/oleObject2.bin"/><Relationship Id="rId1" Type="http://schemas.openxmlformats.org/officeDocument/2006/relationships/vmlDrawing" Target="../drawings/vmlDrawing1.vml"/><Relationship Id="rId6" Type="http://schemas.openxmlformats.org/officeDocument/2006/relationships/image" Target="../media/image147.jpeg"/><Relationship Id="rId11" Type="http://schemas.openxmlformats.org/officeDocument/2006/relationships/image" Target="../media/image145.png"/><Relationship Id="rId5" Type="http://schemas.openxmlformats.org/officeDocument/2006/relationships/image" Target="../media/image146.png"/><Relationship Id="rId15" Type="http://schemas.openxmlformats.org/officeDocument/2006/relationships/image" Target="../media/image154.jpeg"/><Relationship Id="rId10" Type="http://schemas.openxmlformats.org/officeDocument/2006/relationships/oleObject" Target="../embeddings/oleObject1.bin"/><Relationship Id="rId19" Type="http://schemas.openxmlformats.org/officeDocument/2006/relationships/image" Target="../media/image157.png"/><Relationship Id="rId4" Type="http://schemas.openxmlformats.org/officeDocument/2006/relationships/image" Target="../media/image108.png"/><Relationship Id="rId9" Type="http://schemas.openxmlformats.org/officeDocument/2006/relationships/image" Target="../media/image150.png"/><Relationship Id="rId14" Type="http://schemas.openxmlformats.org/officeDocument/2006/relationships/image" Target="../media/image15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6.png"/><Relationship Id="rId5" Type="http://schemas.openxmlformats.org/officeDocument/2006/relationships/slide" Target="slide2.xml"/><Relationship Id="rId4" Type="http://schemas.openxmlformats.org/officeDocument/2006/relationships/image" Target="../media/image14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png"/><Relationship Id="rId3" Type="http://schemas.openxmlformats.org/officeDocument/2006/relationships/image" Target="../media/image158.png"/><Relationship Id="rId7" Type="http://schemas.openxmlformats.org/officeDocument/2006/relationships/image" Target="../media/image162.jpeg"/><Relationship Id="rId12" Type="http://schemas.openxmlformats.org/officeDocument/2006/relationships/image" Target="../media/image79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61.png"/><Relationship Id="rId11" Type="http://schemas.openxmlformats.org/officeDocument/2006/relationships/image" Target="../media/image83.png"/><Relationship Id="rId5" Type="http://schemas.openxmlformats.org/officeDocument/2006/relationships/image" Target="../media/image160.jpeg"/><Relationship Id="rId10" Type="http://schemas.openxmlformats.org/officeDocument/2006/relationships/image" Target="../media/image164.png"/><Relationship Id="rId4" Type="http://schemas.openxmlformats.org/officeDocument/2006/relationships/image" Target="../media/image159.png"/><Relationship Id="rId9" Type="http://schemas.openxmlformats.org/officeDocument/2006/relationships/image" Target="../media/image163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9.png"/><Relationship Id="rId13" Type="http://schemas.openxmlformats.org/officeDocument/2006/relationships/image" Target="../media/image174.png"/><Relationship Id="rId3" Type="http://schemas.openxmlformats.org/officeDocument/2006/relationships/image" Target="../media/image165.png"/><Relationship Id="rId7" Type="http://schemas.openxmlformats.org/officeDocument/2006/relationships/image" Target="../media/image168.png"/><Relationship Id="rId12" Type="http://schemas.openxmlformats.org/officeDocument/2006/relationships/image" Target="../media/image173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67.png"/><Relationship Id="rId11" Type="http://schemas.openxmlformats.org/officeDocument/2006/relationships/image" Target="../media/image172.png"/><Relationship Id="rId5" Type="http://schemas.openxmlformats.org/officeDocument/2006/relationships/image" Target="../media/image166.png"/><Relationship Id="rId15" Type="http://schemas.openxmlformats.org/officeDocument/2006/relationships/image" Target="../media/image176.png"/><Relationship Id="rId10" Type="http://schemas.openxmlformats.org/officeDocument/2006/relationships/image" Target="../media/image171.png"/><Relationship Id="rId4" Type="http://schemas.openxmlformats.org/officeDocument/2006/relationships/image" Target="../media/image108.png"/><Relationship Id="rId9" Type="http://schemas.openxmlformats.org/officeDocument/2006/relationships/image" Target="../media/image170.jpeg"/><Relationship Id="rId14" Type="http://schemas.openxmlformats.org/officeDocument/2006/relationships/image" Target="../media/image175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9.png"/><Relationship Id="rId13" Type="http://schemas.openxmlformats.org/officeDocument/2006/relationships/image" Target="../media/image184.png"/><Relationship Id="rId18" Type="http://schemas.openxmlformats.org/officeDocument/2006/relationships/image" Target="../media/image189.png"/><Relationship Id="rId3" Type="http://schemas.openxmlformats.org/officeDocument/2006/relationships/image" Target="../media/image108.png"/><Relationship Id="rId7" Type="http://schemas.openxmlformats.org/officeDocument/2006/relationships/image" Target="../media/image168.png"/><Relationship Id="rId12" Type="http://schemas.openxmlformats.org/officeDocument/2006/relationships/image" Target="../media/image183.png"/><Relationship Id="rId17" Type="http://schemas.openxmlformats.org/officeDocument/2006/relationships/image" Target="../media/image188.png"/><Relationship Id="rId2" Type="http://schemas.openxmlformats.org/officeDocument/2006/relationships/image" Target="../media/image112.png"/><Relationship Id="rId16" Type="http://schemas.openxmlformats.org/officeDocument/2006/relationships/image" Target="../media/image187.png"/><Relationship Id="rId20" Type="http://schemas.openxmlformats.org/officeDocument/2006/relationships/image" Target="../media/image191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79.png"/><Relationship Id="rId11" Type="http://schemas.openxmlformats.org/officeDocument/2006/relationships/image" Target="../media/image182.png"/><Relationship Id="rId5" Type="http://schemas.openxmlformats.org/officeDocument/2006/relationships/image" Target="../media/image178.png"/><Relationship Id="rId15" Type="http://schemas.openxmlformats.org/officeDocument/2006/relationships/image" Target="../media/image186.png"/><Relationship Id="rId10" Type="http://schemas.openxmlformats.org/officeDocument/2006/relationships/image" Target="../media/image181.png"/><Relationship Id="rId19" Type="http://schemas.openxmlformats.org/officeDocument/2006/relationships/image" Target="../media/image190.png"/><Relationship Id="rId4" Type="http://schemas.openxmlformats.org/officeDocument/2006/relationships/image" Target="../media/image177.png"/><Relationship Id="rId9" Type="http://schemas.openxmlformats.org/officeDocument/2006/relationships/image" Target="../media/image180.jpeg"/><Relationship Id="rId14" Type="http://schemas.openxmlformats.org/officeDocument/2006/relationships/image" Target="../media/image185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9.png"/><Relationship Id="rId13" Type="http://schemas.openxmlformats.org/officeDocument/2006/relationships/image" Target="../media/image186.png"/><Relationship Id="rId3" Type="http://schemas.openxmlformats.org/officeDocument/2006/relationships/image" Target="../media/image192.png"/><Relationship Id="rId7" Type="http://schemas.openxmlformats.org/officeDocument/2006/relationships/image" Target="../media/image168.png"/><Relationship Id="rId12" Type="http://schemas.openxmlformats.org/officeDocument/2006/relationships/image" Target="../media/image197.png"/><Relationship Id="rId2" Type="http://schemas.openxmlformats.org/officeDocument/2006/relationships/image" Target="../media/image112.png"/><Relationship Id="rId16" Type="http://schemas.openxmlformats.org/officeDocument/2006/relationships/image" Target="../media/image200.jpe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93.png"/><Relationship Id="rId11" Type="http://schemas.openxmlformats.org/officeDocument/2006/relationships/image" Target="../media/image196.png"/><Relationship Id="rId5" Type="http://schemas.openxmlformats.org/officeDocument/2006/relationships/image" Target="../media/image108.png"/><Relationship Id="rId15" Type="http://schemas.openxmlformats.org/officeDocument/2006/relationships/image" Target="../media/image199.jpeg"/><Relationship Id="rId10" Type="http://schemas.openxmlformats.org/officeDocument/2006/relationships/image" Target="../media/image195.png"/><Relationship Id="rId4" Type="http://schemas.openxmlformats.org/officeDocument/2006/relationships/image" Target="../media/image182.png"/><Relationship Id="rId9" Type="http://schemas.openxmlformats.org/officeDocument/2006/relationships/image" Target="../media/image194.png"/><Relationship Id="rId14" Type="http://schemas.openxmlformats.org/officeDocument/2006/relationships/image" Target="../media/image198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2.png"/><Relationship Id="rId3" Type="http://schemas.openxmlformats.org/officeDocument/2006/relationships/image" Target="../media/image108.png"/><Relationship Id="rId7" Type="http://schemas.openxmlformats.org/officeDocument/2006/relationships/image" Target="../media/image169.png"/><Relationship Id="rId12" Type="http://schemas.openxmlformats.org/officeDocument/2006/relationships/image" Target="../media/image206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68.png"/><Relationship Id="rId11" Type="http://schemas.openxmlformats.org/officeDocument/2006/relationships/image" Target="../media/image205.png"/><Relationship Id="rId5" Type="http://schemas.openxmlformats.org/officeDocument/2006/relationships/image" Target="../media/image201.png"/><Relationship Id="rId10" Type="http://schemas.openxmlformats.org/officeDocument/2006/relationships/image" Target="../media/image204.png"/><Relationship Id="rId4" Type="http://schemas.openxmlformats.org/officeDocument/2006/relationships/image" Target="../media/image166.png"/><Relationship Id="rId9" Type="http://schemas.openxmlformats.org/officeDocument/2006/relationships/image" Target="../media/image203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image" Target="../media/image103.png"/><Relationship Id="rId7" Type="http://schemas.openxmlformats.org/officeDocument/2006/relationships/image" Target="../media/image208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75.png"/><Relationship Id="rId5" Type="http://schemas.openxmlformats.org/officeDocument/2006/relationships/image" Target="../media/image104.png"/><Relationship Id="rId4" Type="http://schemas.openxmlformats.org/officeDocument/2006/relationships/image" Target="../media/image207.png"/><Relationship Id="rId9" Type="http://schemas.openxmlformats.org/officeDocument/2006/relationships/image" Target="../media/image79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3.png"/><Relationship Id="rId3" Type="http://schemas.openxmlformats.org/officeDocument/2006/relationships/image" Target="../media/image110.png"/><Relationship Id="rId7" Type="http://schemas.openxmlformats.org/officeDocument/2006/relationships/image" Target="../media/image212.png"/><Relationship Id="rId12" Type="http://schemas.openxmlformats.org/officeDocument/2006/relationships/image" Target="../media/image79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11.png"/><Relationship Id="rId11" Type="http://schemas.openxmlformats.org/officeDocument/2006/relationships/image" Target="../media/image83.png"/><Relationship Id="rId5" Type="http://schemas.openxmlformats.org/officeDocument/2006/relationships/image" Target="../media/image210.png"/><Relationship Id="rId10" Type="http://schemas.openxmlformats.org/officeDocument/2006/relationships/image" Target="../media/image215.png"/><Relationship Id="rId4" Type="http://schemas.openxmlformats.org/officeDocument/2006/relationships/image" Target="../media/image209.png"/><Relationship Id="rId9" Type="http://schemas.openxmlformats.org/officeDocument/2006/relationships/image" Target="../media/image214.jpe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1.png"/><Relationship Id="rId3" Type="http://schemas.openxmlformats.org/officeDocument/2006/relationships/image" Target="../media/image217.png"/><Relationship Id="rId7" Type="http://schemas.openxmlformats.org/officeDocument/2006/relationships/image" Target="../media/image221.png"/><Relationship Id="rId2" Type="http://schemas.openxmlformats.org/officeDocument/2006/relationships/image" Target="../media/image216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20.png"/><Relationship Id="rId5" Type="http://schemas.openxmlformats.org/officeDocument/2006/relationships/image" Target="../media/image219.png"/><Relationship Id="rId4" Type="http://schemas.openxmlformats.org/officeDocument/2006/relationships/image" Target="../media/image218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5.png"/><Relationship Id="rId13" Type="http://schemas.openxmlformats.org/officeDocument/2006/relationships/image" Target="../media/image211.png"/><Relationship Id="rId3" Type="http://schemas.openxmlformats.org/officeDocument/2006/relationships/image" Target="../media/image222.png"/><Relationship Id="rId7" Type="http://schemas.openxmlformats.org/officeDocument/2006/relationships/image" Target="../media/image149.png"/><Relationship Id="rId12" Type="http://schemas.openxmlformats.org/officeDocument/2006/relationships/image" Target="../media/image229.jpe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48.png"/><Relationship Id="rId11" Type="http://schemas.openxmlformats.org/officeDocument/2006/relationships/image" Target="../media/image228.png"/><Relationship Id="rId5" Type="http://schemas.openxmlformats.org/officeDocument/2006/relationships/image" Target="../media/image224.png"/><Relationship Id="rId10" Type="http://schemas.openxmlformats.org/officeDocument/2006/relationships/image" Target="../media/image227.png"/><Relationship Id="rId4" Type="http://schemas.openxmlformats.org/officeDocument/2006/relationships/image" Target="../media/image223.png"/><Relationship Id="rId9" Type="http://schemas.openxmlformats.org/officeDocument/2006/relationships/image" Target="../media/image226.jpe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5.png"/><Relationship Id="rId13" Type="http://schemas.openxmlformats.org/officeDocument/2006/relationships/image" Target="../media/image240.png"/><Relationship Id="rId3" Type="http://schemas.openxmlformats.org/officeDocument/2006/relationships/image" Target="../media/image230.png"/><Relationship Id="rId7" Type="http://schemas.openxmlformats.org/officeDocument/2006/relationships/image" Target="../media/image234.png"/><Relationship Id="rId12" Type="http://schemas.openxmlformats.org/officeDocument/2006/relationships/image" Target="../media/image239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33.png"/><Relationship Id="rId11" Type="http://schemas.openxmlformats.org/officeDocument/2006/relationships/image" Target="../media/image238.png"/><Relationship Id="rId5" Type="http://schemas.openxmlformats.org/officeDocument/2006/relationships/image" Target="../media/image232.png"/><Relationship Id="rId10" Type="http://schemas.openxmlformats.org/officeDocument/2006/relationships/image" Target="../media/image237.png"/><Relationship Id="rId4" Type="http://schemas.openxmlformats.org/officeDocument/2006/relationships/image" Target="../media/image231.png"/><Relationship Id="rId9" Type="http://schemas.openxmlformats.org/officeDocument/2006/relationships/image" Target="../media/image236.png"/><Relationship Id="rId14" Type="http://schemas.openxmlformats.org/officeDocument/2006/relationships/image" Target="../media/image2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9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7.png"/><Relationship Id="rId13" Type="http://schemas.openxmlformats.org/officeDocument/2006/relationships/image" Target="../media/image244.jpeg"/><Relationship Id="rId3" Type="http://schemas.openxmlformats.org/officeDocument/2006/relationships/image" Target="../media/image232.png"/><Relationship Id="rId7" Type="http://schemas.openxmlformats.org/officeDocument/2006/relationships/image" Target="../media/image235.png"/><Relationship Id="rId12" Type="http://schemas.openxmlformats.org/officeDocument/2006/relationships/image" Target="../media/image243.jpeg"/><Relationship Id="rId2" Type="http://schemas.openxmlformats.org/officeDocument/2006/relationships/image" Target="../media/image231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41.png"/><Relationship Id="rId11" Type="http://schemas.openxmlformats.org/officeDocument/2006/relationships/image" Target="../media/image240.png"/><Relationship Id="rId5" Type="http://schemas.openxmlformats.org/officeDocument/2006/relationships/image" Target="../media/image233.png"/><Relationship Id="rId15" Type="http://schemas.openxmlformats.org/officeDocument/2006/relationships/image" Target="../media/image211.png"/><Relationship Id="rId10" Type="http://schemas.openxmlformats.org/officeDocument/2006/relationships/image" Target="../media/image242.png"/><Relationship Id="rId4" Type="http://schemas.openxmlformats.org/officeDocument/2006/relationships/image" Target="../media/image108.png"/><Relationship Id="rId9" Type="http://schemas.openxmlformats.org/officeDocument/2006/relationships/image" Target="../media/image238.png"/><Relationship Id="rId14" Type="http://schemas.openxmlformats.org/officeDocument/2006/relationships/image" Target="../media/image245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0.png"/><Relationship Id="rId13" Type="http://schemas.openxmlformats.org/officeDocument/2006/relationships/image" Target="../media/image237.png"/><Relationship Id="rId3" Type="http://schemas.openxmlformats.org/officeDocument/2006/relationships/image" Target="../media/image232.png"/><Relationship Id="rId7" Type="http://schemas.openxmlformats.org/officeDocument/2006/relationships/image" Target="../media/image246.png"/><Relationship Id="rId12" Type="http://schemas.openxmlformats.org/officeDocument/2006/relationships/image" Target="../media/image235.png"/><Relationship Id="rId17" Type="http://schemas.openxmlformats.org/officeDocument/2006/relationships/image" Target="../media/image211.png"/><Relationship Id="rId2" Type="http://schemas.openxmlformats.org/officeDocument/2006/relationships/image" Target="../media/image231.png"/><Relationship Id="rId16" Type="http://schemas.openxmlformats.org/officeDocument/2006/relationships/image" Target="../media/image250.jpe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08.png"/><Relationship Id="rId11" Type="http://schemas.openxmlformats.org/officeDocument/2006/relationships/image" Target="../media/image248.jpeg"/><Relationship Id="rId5" Type="http://schemas.openxmlformats.org/officeDocument/2006/relationships/image" Target="../media/image241.png"/><Relationship Id="rId15" Type="http://schemas.openxmlformats.org/officeDocument/2006/relationships/image" Target="../media/image249.jpeg"/><Relationship Id="rId10" Type="http://schemas.openxmlformats.org/officeDocument/2006/relationships/image" Target="../media/image242.png"/><Relationship Id="rId4" Type="http://schemas.openxmlformats.org/officeDocument/2006/relationships/image" Target="../media/image233.png"/><Relationship Id="rId9" Type="http://schemas.openxmlformats.org/officeDocument/2006/relationships/image" Target="../media/image247.png"/><Relationship Id="rId14" Type="http://schemas.openxmlformats.org/officeDocument/2006/relationships/image" Target="../media/image238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5.png"/><Relationship Id="rId13" Type="http://schemas.openxmlformats.org/officeDocument/2006/relationships/image" Target="../media/image244.jpeg"/><Relationship Id="rId3" Type="http://schemas.openxmlformats.org/officeDocument/2006/relationships/image" Target="../media/image232.png"/><Relationship Id="rId7" Type="http://schemas.openxmlformats.org/officeDocument/2006/relationships/image" Target="../media/image252.png"/><Relationship Id="rId12" Type="http://schemas.openxmlformats.org/officeDocument/2006/relationships/image" Target="../media/image240.png"/><Relationship Id="rId17" Type="http://schemas.openxmlformats.org/officeDocument/2006/relationships/image" Target="../media/image211.png"/><Relationship Id="rId2" Type="http://schemas.openxmlformats.org/officeDocument/2006/relationships/image" Target="../media/image231.png"/><Relationship Id="rId16" Type="http://schemas.openxmlformats.org/officeDocument/2006/relationships/image" Target="../media/image255.jpe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51.png"/><Relationship Id="rId11" Type="http://schemas.openxmlformats.org/officeDocument/2006/relationships/image" Target="../media/image242.png"/><Relationship Id="rId5" Type="http://schemas.openxmlformats.org/officeDocument/2006/relationships/image" Target="../media/image108.png"/><Relationship Id="rId15" Type="http://schemas.openxmlformats.org/officeDocument/2006/relationships/image" Target="../media/image254.jpeg"/><Relationship Id="rId10" Type="http://schemas.openxmlformats.org/officeDocument/2006/relationships/image" Target="../media/image238.png"/><Relationship Id="rId4" Type="http://schemas.openxmlformats.org/officeDocument/2006/relationships/image" Target="../media/image241.png"/><Relationship Id="rId9" Type="http://schemas.openxmlformats.org/officeDocument/2006/relationships/image" Target="../media/image237.png"/><Relationship Id="rId14" Type="http://schemas.openxmlformats.org/officeDocument/2006/relationships/image" Target="../media/image253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6.png"/><Relationship Id="rId5" Type="http://schemas.openxmlformats.org/officeDocument/2006/relationships/slide" Target="slide2.xml"/><Relationship Id="rId4" Type="http://schemas.openxmlformats.org/officeDocument/2006/relationships/image" Target="../media/image13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6.png"/><Relationship Id="rId1" Type="http://schemas.openxmlformats.org/officeDocument/2006/relationships/slideLayout" Target="../slideLayouts/slideLayout1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6.png"/><Relationship Id="rId1" Type="http://schemas.openxmlformats.org/officeDocument/2006/relationships/slideLayout" Target="../slideLayouts/slideLayout1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6.png"/><Relationship Id="rId1" Type="http://schemas.openxmlformats.org/officeDocument/2006/relationships/slideLayout" Target="../slideLayouts/slideLayout1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6.png"/><Relationship Id="rId1" Type="http://schemas.openxmlformats.org/officeDocument/2006/relationships/slideLayout" Target="../slideLayouts/slideLayout1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6.png"/><Relationship Id="rId1" Type="http://schemas.openxmlformats.org/officeDocument/2006/relationships/slideLayout" Target="../slideLayouts/slideLayout1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6.png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gif"/><Relationship Id="rId7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256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6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image" Target="../media/image44.png"/><Relationship Id="rId7" Type="http://schemas.openxmlformats.org/officeDocument/2006/relationships/image" Target="../media/image47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1.gif"/><Relationship Id="rId5" Type="http://schemas.openxmlformats.org/officeDocument/2006/relationships/image" Target="../media/image46.jpeg"/><Relationship Id="rId4" Type="http://schemas.openxmlformats.org/officeDocument/2006/relationships/image" Target="../media/image45.jpeg"/><Relationship Id="rId9" Type="http://schemas.openxmlformats.org/officeDocument/2006/relationships/image" Target="../media/image4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 descr="D:\02. 업무\2014년\02. 전략과제\13. EM 동영상\pax-i0002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14346" y="2047643"/>
            <a:ext cx="3929090" cy="4437181"/>
          </a:xfrm>
          <a:prstGeom prst="rect">
            <a:avLst/>
          </a:prstGeom>
          <a:noFill/>
          <a:effectLst>
            <a:reflection blurRad="6350" stA="50000" endA="300" endPos="55000" dir="5400000" sy="-100000" algn="bl" rotWithShape="0"/>
          </a:effectLst>
        </p:spPr>
      </p:pic>
      <p:sp>
        <p:nvSpPr>
          <p:cNvPr id="3" name="TextBox 2"/>
          <p:cNvSpPr txBox="1"/>
          <p:nvPr/>
        </p:nvSpPr>
        <p:spPr>
          <a:xfrm>
            <a:off x="4180606" y="2928934"/>
            <a:ext cx="39163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800" b="1" spc="3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+mj-ea"/>
                <a:cs typeface="Arial" pitchFamily="34" charset="0"/>
              </a:rPr>
              <a:t>Product &amp; System</a:t>
            </a:r>
          </a:p>
        </p:txBody>
      </p:sp>
      <p:pic>
        <p:nvPicPr>
          <p:cNvPr id="13" name="Picture 4" descr="D:\02. 업무\2014년\02. 전략과제\13. EM 동영상\작업파일\새 폴더\그림1.pn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71406" y="3778245"/>
            <a:ext cx="3079755" cy="3079755"/>
          </a:xfrm>
          <a:prstGeom prst="rect">
            <a:avLst/>
          </a:prstGeom>
          <a:noFill/>
        </p:spPr>
      </p:pic>
      <p:sp>
        <p:nvSpPr>
          <p:cNvPr id="14" name="대각선 방향의 모서리가 둥근 사각형 13"/>
          <p:cNvSpPr/>
          <p:nvPr/>
        </p:nvSpPr>
        <p:spPr>
          <a:xfrm>
            <a:off x="5887718" y="3571876"/>
            <a:ext cx="2899124" cy="714851"/>
          </a:xfrm>
          <a:prstGeom prst="round2DiagRect">
            <a:avLst>
              <a:gd name="adj1" fmla="val 31601"/>
              <a:gd name="adj2" fmla="val 0"/>
            </a:avLst>
          </a:prstGeom>
          <a:gradFill flip="none" rotWithShape="1">
            <a:gsLst>
              <a:gs pos="0">
                <a:schemeClr val="accent1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accent1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accent1">
                  <a:lumMod val="60000"/>
                  <a:lumOff val="40000"/>
                  <a:shade val="100000"/>
                  <a:satMod val="115000"/>
                </a:schemeClr>
              </a:gs>
            </a:gsLst>
            <a:lin ang="135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ko-KR" sz="3200" b="1" dirty="0" smtClean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User Guide</a:t>
            </a:r>
            <a:endParaRPr lang="ko-KR" altLang="en-US" sz="3200" b="1" dirty="0">
              <a:solidFill>
                <a:schemeClr val="bg1"/>
              </a:solidFill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16" name="Picture 2" descr="C:\Users\a00291\Desktop\이미지\Pax-i-BI23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41144" y="3580114"/>
            <a:ext cx="1911816" cy="64237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2" name="그룹 37"/>
          <p:cNvGrpSpPr/>
          <p:nvPr/>
        </p:nvGrpSpPr>
        <p:grpSpPr>
          <a:xfrm>
            <a:off x="7786710" y="6417254"/>
            <a:ext cx="1213034" cy="369332"/>
            <a:chOff x="383284" y="4870823"/>
            <a:chExt cx="1213034" cy="369332"/>
          </a:xfrm>
        </p:grpSpPr>
        <p:sp>
          <p:nvSpPr>
            <p:cNvPr id="18" name="줄무늬가 있는 오른쪽 화살표 17"/>
            <p:cNvSpPr/>
            <p:nvPr/>
          </p:nvSpPr>
          <p:spPr bwMode="auto">
            <a:xfrm>
              <a:off x="1252191" y="4923076"/>
              <a:ext cx="344127" cy="233499"/>
            </a:xfrm>
            <a:prstGeom prst="stripedRightArrow">
              <a:avLst>
                <a:gd name="adj1" fmla="val 54775"/>
                <a:gd name="adj2" fmla="val 68539"/>
              </a:avLst>
            </a:prstGeom>
            <a:solidFill>
              <a:schemeClr val="accent6">
                <a:lumMod val="75000"/>
              </a:schemeClr>
            </a:solidFill>
            <a:ln w="3175">
              <a:noFill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rtlCol="0" anchor="ctr"/>
            <a:lstStyle/>
            <a:p>
              <a:pPr algn="ctr"/>
              <a:endParaRPr lang="ko-KR" altLang="en-US" sz="1600">
                <a:latin typeface="+mj-ea"/>
                <a:ea typeface="+mj-ea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383284" y="4870823"/>
              <a:ext cx="8899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Black" pitchFamily="34" charset="0"/>
                  <a:ea typeface="+mj-ea"/>
                </a:rPr>
                <a:t>NEXT</a:t>
              </a:r>
              <a:endParaRPr lang="ko-KR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itchFamily="34" charset="0"/>
                <a:ea typeface="+mj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6718728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4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5" descr="D:\02. 업무\2014년\02. 전략과제\13. EM 동영상\pax-i0002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06517" y="1857388"/>
            <a:ext cx="4637483" cy="5000612"/>
          </a:xfrm>
          <a:prstGeom prst="rect">
            <a:avLst/>
          </a:prstGeom>
          <a:noFill/>
        </p:spPr>
      </p:pic>
      <p:sp>
        <p:nvSpPr>
          <p:cNvPr id="21" name="타원 20"/>
          <p:cNvSpPr/>
          <p:nvPr/>
        </p:nvSpPr>
        <p:spPr bwMode="auto">
          <a:xfrm>
            <a:off x="5500694" y="2857496"/>
            <a:ext cx="928694" cy="928694"/>
          </a:xfrm>
          <a:prstGeom prst="ellipse">
            <a:avLst/>
          </a:prstGeom>
          <a:solidFill>
            <a:schemeClr val="accent5">
              <a:lumMod val="75000"/>
              <a:alpha val="40000"/>
            </a:schemeClr>
          </a:solidFill>
          <a:ln w="3175">
            <a:noFill/>
            <a:miter lim="800000"/>
            <a:headEnd/>
            <a:tailEnd/>
          </a:ln>
          <a:effectLst/>
        </p:spPr>
        <p:txBody>
          <a:bodyPr wrap="none" rtlCol="0" anchor="ctr"/>
          <a:lstStyle/>
          <a:p>
            <a:pPr algn="ctr"/>
            <a:endParaRPr lang="ko-KR" altLang="en-US">
              <a:latin typeface="+mj-ea"/>
              <a:ea typeface="+mj-ea"/>
            </a:endParaRPr>
          </a:p>
        </p:txBody>
      </p:sp>
      <p:cxnSp>
        <p:nvCxnSpPr>
          <p:cNvPr id="22" name="직선 연결선 21"/>
          <p:cNvCxnSpPr/>
          <p:nvPr/>
        </p:nvCxnSpPr>
        <p:spPr>
          <a:xfrm>
            <a:off x="4286248" y="3286124"/>
            <a:ext cx="1500198" cy="1588"/>
          </a:xfrm>
          <a:prstGeom prst="line">
            <a:avLst/>
          </a:prstGeom>
          <a:ln>
            <a:solidFill>
              <a:schemeClr val="accent5">
                <a:lumMod val="75000"/>
                <a:alpha val="70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그룹 9"/>
          <p:cNvGrpSpPr/>
          <p:nvPr/>
        </p:nvGrpSpPr>
        <p:grpSpPr>
          <a:xfrm>
            <a:off x="857224" y="1995478"/>
            <a:ext cx="3429024" cy="2933720"/>
            <a:chOff x="857224" y="1995478"/>
            <a:chExt cx="3429024" cy="2933720"/>
          </a:xfrm>
        </p:grpSpPr>
        <p:sp>
          <p:nvSpPr>
            <p:cNvPr id="25" name="모서리가 둥근 직사각형 24"/>
            <p:cNvSpPr/>
            <p:nvPr/>
          </p:nvSpPr>
          <p:spPr bwMode="auto">
            <a:xfrm>
              <a:off x="857224" y="2214554"/>
              <a:ext cx="3429024" cy="2714644"/>
            </a:xfrm>
            <a:prstGeom prst="roundRect">
              <a:avLst>
                <a:gd name="adj" fmla="val 7374"/>
              </a:avLst>
            </a:prstGeom>
            <a:noFill/>
            <a:ln w="3175">
              <a:solidFill>
                <a:schemeClr val="accent1">
                  <a:lumMod val="60000"/>
                  <a:lumOff val="40000"/>
                </a:schemeClr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rtlCol="0" anchor="ctr"/>
            <a:lstStyle/>
            <a:p>
              <a:pPr algn="ctr"/>
              <a:endParaRPr lang="ko-KR" altLang="en-US">
                <a:latin typeface="+mj-ea"/>
                <a:ea typeface="+mj-ea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1000100" y="1995478"/>
              <a:ext cx="3040380" cy="423684"/>
            </a:xfrm>
            <a:prstGeom prst="roundRect">
              <a:avLst>
                <a:gd name="adj" fmla="val 35315"/>
              </a:avLst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altLang="ko-KR" sz="1600" b="1" dirty="0" smtClean="0">
                  <a:solidFill>
                    <a:schemeClr val="bg1"/>
                  </a:solidFill>
                  <a:latin typeface="Arial" pitchFamily="34" charset="0"/>
                  <a:ea typeface="+mj-ea"/>
                  <a:cs typeface="Arial" pitchFamily="34" charset="0"/>
                </a:rPr>
                <a:t>Nasal </a:t>
              </a:r>
              <a:r>
                <a:rPr lang="en-US" altLang="ko-KR" sz="1600" b="1" dirty="0" err="1" smtClean="0">
                  <a:solidFill>
                    <a:schemeClr val="bg1"/>
                  </a:solidFill>
                  <a:latin typeface="Arial" pitchFamily="34" charset="0"/>
                  <a:ea typeface="+mj-ea"/>
                  <a:cs typeface="Arial" pitchFamily="34" charset="0"/>
                </a:rPr>
                <a:t>Positioner</a:t>
              </a:r>
              <a:r>
                <a:rPr lang="en-US" altLang="ko-KR" sz="1600" b="1" dirty="0" smtClean="0">
                  <a:solidFill>
                    <a:schemeClr val="bg1"/>
                  </a:solidFill>
                  <a:latin typeface="Arial" pitchFamily="34" charset="0"/>
                  <a:ea typeface="+mj-ea"/>
                  <a:cs typeface="Arial" pitchFamily="34" charset="0"/>
                </a:rPr>
                <a:t> &amp; Ear Rods</a:t>
              </a:r>
            </a:p>
          </p:txBody>
        </p:sp>
        <p:sp>
          <p:nvSpPr>
            <p:cNvPr id="31" name="직사각형 30"/>
            <p:cNvSpPr/>
            <p:nvPr/>
          </p:nvSpPr>
          <p:spPr>
            <a:xfrm>
              <a:off x="1000100" y="2470143"/>
              <a:ext cx="3071834" cy="57708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ko-KR" sz="105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ea"/>
                  <a:ea typeface="+mj-ea"/>
                </a:rPr>
                <a:t>These accessories help keep the patient’s head stable and to not move when capturing the image in CEPH mode. </a:t>
              </a:r>
            </a:p>
          </p:txBody>
        </p:sp>
        <p:pic>
          <p:nvPicPr>
            <p:cNvPr id="10242" name="Picture 2" descr="D:\02. 업무\2014년\02. 전략과제\13. EM 동영상\dentist용\16-1.png"/>
            <p:cNvPicPr>
              <a:picLocks noChangeAspect="1" noChangeArrowheads="1"/>
            </p:cNvPicPr>
            <p:nvPr/>
          </p:nvPicPr>
          <p:blipFill>
            <a:blip r:embed="rId3" cstate="screen"/>
            <a:srcRect/>
            <a:stretch>
              <a:fillRect/>
            </a:stretch>
          </p:blipFill>
          <p:spPr bwMode="auto">
            <a:xfrm>
              <a:off x="1214414" y="2924172"/>
              <a:ext cx="1357322" cy="1578282"/>
            </a:xfrm>
            <a:prstGeom prst="rect">
              <a:avLst/>
            </a:prstGeom>
            <a:noFill/>
          </p:spPr>
        </p:pic>
        <p:pic>
          <p:nvPicPr>
            <p:cNvPr id="10243" name="Picture 3" descr="D:\02. 업무\2014년\02. 전략과제\13. EM 동영상\dentist용\13-1.png"/>
            <p:cNvPicPr>
              <a:picLocks noChangeAspect="1" noChangeArrowheads="1"/>
            </p:cNvPicPr>
            <p:nvPr/>
          </p:nvPicPr>
          <p:blipFill>
            <a:blip r:embed="rId4" cstate="screen"/>
            <a:srcRect/>
            <a:stretch>
              <a:fillRect/>
            </a:stretch>
          </p:blipFill>
          <p:spPr bwMode="auto">
            <a:xfrm>
              <a:off x="2786050" y="3071810"/>
              <a:ext cx="1285884" cy="1446866"/>
            </a:xfrm>
            <a:prstGeom prst="rect">
              <a:avLst/>
            </a:prstGeom>
            <a:noFill/>
          </p:spPr>
        </p:pic>
      </p:grpSp>
      <p:grpSp>
        <p:nvGrpSpPr>
          <p:cNvPr id="3" name="그룹 37"/>
          <p:cNvGrpSpPr/>
          <p:nvPr/>
        </p:nvGrpSpPr>
        <p:grpSpPr>
          <a:xfrm>
            <a:off x="7895470" y="6372036"/>
            <a:ext cx="1213034" cy="369332"/>
            <a:chOff x="383284" y="4870823"/>
            <a:chExt cx="1213034" cy="369332"/>
          </a:xfrm>
        </p:grpSpPr>
        <p:sp>
          <p:nvSpPr>
            <p:cNvPr id="15" name="줄무늬가 있는 오른쪽 화살표 14"/>
            <p:cNvSpPr/>
            <p:nvPr/>
          </p:nvSpPr>
          <p:spPr bwMode="auto">
            <a:xfrm>
              <a:off x="1252191" y="4923076"/>
              <a:ext cx="344127" cy="233499"/>
            </a:xfrm>
            <a:prstGeom prst="stripedRightArrow">
              <a:avLst>
                <a:gd name="adj1" fmla="val 54775"/>
                <a:gd name="adj2" fmla="val 68539"/>
              </a:avLst>
            </a:prstGeom>
            <a:solidFill>
              <a:schemeClr val="accent6">
                <a:lumMod val="75000"/>
              </a:schemeClr>
            </a:solidFill>
            <a:ln w="3175">
              <a:noFill/>
              <a:headEnd/>
              <a:tailE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rtlCol="0" anchor="ctr"/>
            <a:lstStyle/>
            <a:p>
              <a:pPr algn="ctr"/>
              <a:endParaRPr lang="ko-KR" altLang="en-US" sz="1600">
                <a:latin typeface="+mj-ea"/>
                <a:ea typeface="+mj-ea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383284" y="4870823"/>
              <a:ext cx="8899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Black" pitchFamily="34" charset="0"/>
                  <a:ea typeface="+mj-ea"/>
                </a:rPr>
                <a:t>NEXT</a:t>
              </a:r>
              <a:endParaRPr lang="ko-KR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itchFamily="34" charset="0"/>
                <a:ea typeface="+mj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9212343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0"/>
                            </p:stCondLst>
                            <p:childTnLst>
                              <p:par>
                                <p:cTn id="26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21"/>
          <p:cNvGrpSpPr/>
          <p:nvPr/>
        </p:nvGrpSpPr>
        <p:grpSpPr>
          <a:xfrm>
            <a:off x="395536" y="923908"/>
            <a:ext cx="3714776" cy="2919076"/>
            <a:chOff x="785786" y="1571612"/>
            <a:chExt cx="3714776" cy="2919076"/>
          </a:xfrm>
        </p:grpSpPr>
        <p:sp>
          <p:nvSpPr>
            <p:cNvPr id="25" name="모서리가 둥근 직사각형 24"/>
            <p:cNvSpPr/>
            <p:nvPr/>
          </p:nvSpPr>
          <p:spPr bwMode="auto">
            <a:xfrm>
              <a:off x="785786" y="1790688"/>
              <a:ext cx="3714776" cy="2700000"/>
            </a:xfrm>
            <a:prstGeom prst="roundRect">
              <a:avLst>
                <a:gd name="adj" fmla="val 7374"/>
              </a:avLst>
            </a:prstGeom>
            <a:noFill/>
            <a:ln w="3175">
              <a:solidFill>
                <a:schemeClr val="accent1">
                  <a:lumMod val="60000"/>
                  <a:lumOff val="40000"/>
                </a:schemeClr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rtlCol="0" anchor="ctr"/>
            <a:lstStyle/>
            <a:p>
              <a:pPr algn="ctr"/>
              <a:endParaRPr lang="ko-KR" altLang="en-US">
                <a:latin typeface="+mj-ea"/>
                <a:ea typeface="+mj-ea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928662" y="1571612"/>
              <a:ext cx="1908440" cy="423684"/>
            </a:xfrm>
            <a:prstGeom prst="roundRect">
              <a:avLst>
                <a:gd name="adj" fmla="val 35315"/>
              </a:avLst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altLang="ko-KR" sz="1600" b="1" dirty="0" smtClean="0">
                  <a:solidFill>
                    <a:schemeClr val="bg1"/>
                  </a:solidFill>
                  <a:latin typeface="Arial" pitchFamily="34" charset="0"/>
                  <a:ea typeface="+mj-ea"/>
                  <a:cs typeface="Arial" pitchFamily="34" charset="0"/>
                </a:rPr>
                <a:t>Exposure Switch</a:t>
              </a:r>
            </a:p>
          </p:txBody>
        </p:sp>
        <p:sp>
          <p:nvSpPr>
            <p:cNvPr id="31" name="직사각형 30"/>
            <p:cNvSpPr/>
            <p:nvPr/>
          </p:nvSpPr>
          <p:spPr>
            <a:xfrm>
              <a:off x="961722" y="2021936"/>
              <a:ext cx="3429024" cy="100796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US" altLang="ko-KR" sz="105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ea"/>
                  <a:ea typeface="+mj-ea"/>
                </a:rPr>
                <a:t>This switch is for image capturing. </a:t>
              </a:r>
            </a:p>
            <a:p>
              <a:endParaRPr lang="en-US" altLang="ko-KR" sz="7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endParaRPr>
            </a:p>
            <a:p>
              <a:r>
                <a:rPr lang="en-US" altLang="ko-KR" sz="105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ea"/>
                  <a:ea typeface="+mj-ea"/>
                </a:rPr>
                <a:t>The exposure switch allows the operator to control image acquisition from outside of the X-Ray room. Press and hold the exposure switch down until the acquisition is complete. </a:t>
              </a:r>
            </a:p>
          </p:txBody>
        </p:sp>
        <p:pic>
          <p:nvPicPr>
            <p:cNvPr id="11266" name="Picture 2" descr="D:\02. 업무\2014년\02. 전략과제\13. EM 동영상\00. 디자이너 이력서\20140822_133147.jpg"/>
            <p:cNvPicPr>
              <a:picLocks noChangeAspect="1" noChangeArrowheads="1"/>
            </p:cNvPicPr>
            <p:nvPr/>
          </p:nvPicPr>
          <p:blipFill>
            <a:blip r:embed="rId2" cstate="screen">
              <a:lum bright="5000" contrast="40000"/>
            </a:blip>
            <a:srcRect/>
            <a:stretch>
              <a:fillRect/>
            </a:stretch>
          </p:blipFill>
          <p:spPr bwMode="auto">
            <a:xfrm>
              <a:off x="1073295" y="3042704"/>
              <a:ext cx="830097" cy="1357322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  <a:effectLst/>
          </p:spPr>
        </p:pic>
      </p:grpSp>
      <p:pic>
        <p:nvPicPr>
          <p:cNvPr id="11268" name="Picture 4" descr="D:\02. 업무\2014년\02. 전략과제\13. EM 동영상\dentist용\20140822_133641.png"/>
          <p:cNvPicPr>
            <a:picLocks noChangeAspect="1" noChangeArrowheads="1"/>
          </p:cNvPicPr>
          <p:nvPr/>
        </p:nvPicPr>
        <p:blipFill>
          <a:blip r:embed="rId3" cstate="screen">
            <a:lum bright="10000" contrast="30000"/>
          </a:blip>
          <a:srcRect/>
          <a:stretch>
            <a:fillRect/>
          </a:stretch>
        </p:blipFill>
        <p:spPr bwMode="auto">
          <a:xfrm>
            <a:off x="6393500" y="2428892"/>
            <a:ext cx="1922916" cy="4429132"/>
          </a:xfrm>
          <a:prstGeom prst="rect">
            <a:avLst/>
          </a:prstGeom>
          <a:noFill/>
        </p:spPr>
      </p:pic>
      <p:cxnSp>
        <p:nvCxnSpPr>
          <p:cNvPr id="39" name="직선 연결선 38"/>
          <p:cNvCxnSpPr/>
          <p:nvPr/>
        </p:nvCxnSpPr>
        <p:spPr>
          <a:xfrm>
            <a:off x="6475194" y="4143380"/>
            <a:ext cx="1121142" cy="1588"/>
          </a:xfrm>
          <a:prstGeom prst="line">
            <a:avLst/>
          </a:prstGeom>
          <a:ln>
            <a:solidFill>
              <a:schemeClr val="accent5">
                <a:lumMod val="75000"/>
                <a:alpha val="70000"/>
              </a:schemeClr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4452541" y="3889231"/>
            <a:ext cx="2123227" cy="462201"/>
          </a:xfrm>
          <a:prstGeom prst="roundRect">
            <a:avLst>
              <a:gd name="adj" fmla="val 35315"/>
            </a:avLst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altLang="ko-KR" b="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Arial" pitchFamily="34" charset="0"/>
                <a:ea typeface="+mj-ea"/>
                <a:cs typeface="Arial" pitchFamily="34" charset="0"/>
              </a:rPr>
              <a:t>Exposure Button</a:t>
            </a:r>
          </a:p>
        </p:txBody>
      </p:sp>
      <p:grpSp>
        <p:nvGrpSpPr>
          <p:cNvPr id="3" name="그룹 25"/>
          <p:cNvGrpSpPr/>
          <p:nvPr/>
        </p:nvGrpSpPr>
        <p:grpSpPr>
          <a:xfrm>
            <a:off x="6254094" y="2428061"/>
            <a:ext cx="662416" cy="419911"/>
            <a:chOff x="6971894" y="2428061"/>
            <a:chExt cx="662416" cy="419911"/>
          </a:xfrm>
        </p:grpSpPr>
        <p:cxnSp>
          <p:nvCxnSpPr>
            <p:cNvPr id="29" name="직선 연결선 28"/>
            <p:cNvCxnSpPr/>
            <p:nvPr/>
          </p:nvCxnSpPr>
          <p:spPr>
            <a:xfrm rot="16200000" flipH="1">
              <a:off x="7215206" y="2428868"/>
              <a:ext cx="419104" cy="419104"/>
            </a:xfrm>
            <a:prstGeom prst="line">
              <a:avLst/>
            </a:prstGeom>
            <a:ln>
              <a:solidFill>
                <a:schemeClr val="accent5">
                  <a:lumMod val="75000"/>
                  <a:alpha val="70000"/>
                </a:schemeClr>
              </a:solidFill>
              <a:headEnd type="none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직선 연결선 31"/>
            <p:cNvCxnSpPr/>
            <p:nvPr/>
          </p:nvCxnSpPr>
          <p:spPr>
            <a:xfrm>
              <a:off x="6971894" y="2428061"/>
              <a:ext cx="237552" cy="1924"/>
            </a:xfrm>
            <a:prstGeom prst="line">
              <a:avLst/>
            </a:prstGeom>
            <a:ln>
              <a:solidFill>
                <a:schemeClr val="accent5">
                  <a:lumMod val="75000"/>
                  <a:alpha val="70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그룹 23"/>
          <p:cNvGrpSpPr/>
          <p:nvPr/>
        </p:nvGrpSpPr>
        <p:grpSpPr>
          <a:xfrm>
            <a:off x="4333450" y="1840430"/>
            <a:ext cx="2013349" cy="1136944"/>
            <a:chOff x="4857752" y="1840430"/>
            <a:chExt cx="2013349" cy="1136944"/>
          </a:xfrm>
        </p:grpSpPr>
        <p:sp>
          <p:nvSpPr>
            <p:cNvPr id="34" name="TextBox 33"/>
            <p:cNvSpPr txBox="1"/>
            <p:nvPr/>
          </p:nvSpPr>
          <p:spPr>
            <a:xfrm>
              <a:off x="4857752" y="1840430"/>
              <a:ext cx="1957837" cy="808851"/>
            </a:xfrm>
            <a:prstGeom prst="roundRect">
              <a:avLst>
                <a:gd name="adj" fmla="val 35315"/>
              </a:avLst>
            </a:prstGeom>
            <a:noFill/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altLang="ko-KR" b="1" dirty="0" smtClean="0">
                  <a:solidFill>
                    <a:schemeClr val="accent1">
                      <a:lumMod val="60000"/>
                      <a:lumOff val="40000"/>
                    </a:schemeClr>
                  </a:solidFill>
                  <a:latin typeface="Arial" pitchFamily="34" charset="0"/>
                  <a:ea typeface="+mj-ea"/>
                  <a:cs typeface="Arial" pitchFamily="34" charset="0"/>
                </a:rPr>
                <a:t>Exposure</a:t>
              </a:r>
            </a:p>
            <a:p>
              <a:r>
                <a:rPr lang="en-US" altLang="ko-KR" b="1" dirty="0" smtClean="0">
                  <a:solidFill>
                    <a:schemeClr val="accent1">
                      <a:lumMod val="60000"/>
                      <a:lumOff val="40000"/>
                    </a:schemeClr>
                  </a:solidFill>
                  <a:latin typeface="Arial" pitchFamily="34" charset="0"/>
                  <a:ea typeface="+mj-ea"/>
                  <a:cs typeface="Arial" pitchFamily="34" charset="0"/>
                </a:rPr>
                <a:t>Indicator Light</a:t>
              </a:r>
            </a:p>
          </p:txBody>
        </p:sp>
        <p:sp>
          <p:nvSpPr>
            <p:cNvPr id="35" name="직사각형 34"/>
            <p:cNvSpPr/>
            <p:nvPr/>
          </p:nvSpPr>
          <p:spPr>
            <a:xfrm>
              <a:off x="4942275" y="2561876"/>
              <a:ext cx="1928826" cy="4154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ko-KR" sz="105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ea"/>
                  <a:ea typeface="+mj-ea"/>
                </a:rPr>
                <a:t>Green : Ready</a:t>
              </a:r>
            </a:p>
            <a:p>
              <a:r>
                <a:rPr lang="en-US" altLang="ko-KR" sz="105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ea"/>
                  <a:ea typeface="+mj-ea"/>
                </a:rPr>
                <a:t>Orange</a:t>
              </a:r>
              <a:r>
                <a:rPr lang="ko-KR" altLang="en-US" sz="105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ea"/>
                  <a:ea typeface="+mj-ea"/>
                </a:rPr>
                <a:t> </a:t>
              </a:r>
              <a:r>
                <a:rPr lang="en-US" altLang="ko-KR" sz="105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ea"/>
                  <a:ea typeface="+mj-ea"/>
                </a:rPr>
                <a:t>: X-ray ON</a:t>
              </a:r>
              <a:endParaRPr lang="ko-KR" altLang="en-US" sz="105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endParaRPr>
            </a:p>
          </p:txBody>
        </p:sp>
      </p:grpSp>
      <p:grpSp>
        <p:nvGrpSpPr>
          <p:cNvPr id="5" name="그룹 22"/>
          <p:cNvGrpSpPr/>
          <p:nvPr/>
        </p:nvGrpSpPr>
        <p:grpSpPr>
          <a:xfrm>
            <a:off x="323528" y="4071942"/>
            <a:ext cx="4143404" cy="2088000"/>
            <a:chOff x="785786" y="4572008"/>
            <a:chExt cx="4143404" cy="2088000"/>
          </a:xfrm>
        </p:grpSpPr>
        <p:sp>
          <p:nvSpPr>
            <p:cNvPr id="44" name="직사각형 43"/>
            <p:cNvSpPr/>
            <p:nvPr/>
          </p:nvSpPr>
          <p:spPr bwMode="auto">
            <a:xfrm>
              <a:off x="785786" y="4572008"/>
              <a:ext cx="4143404" cy="2088000"/>
            </a:xfrm>
            <a:prstGeom prst="rect">
              <a:avLst/>
            </a:prstGeom>
            <a:solidFill>
              <a:schemeClr val="accent1">
                <a:lumMod val="60000"/>
                <a:lumOff val="40000"/>
                <a:alpha val="20000"/>
              </a:schemeClr>
            </a:solidFill>
            <a:ln w="19050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rtlCol="0" anchor="ctr"/>
            <a:lstStyle/>
            <a:p>
              <a:pPr algn="ctr"/>
              <a:endParaRPr lang="ko-KR" altLang="en-US">
                <a:latin typeface="+mj-ea"/>
                <a:ea typeface="+mj-ea"/>
              </a:endParaRPr>
            </a:p>
          </p:txBody>
        </p:sp>
        <p:sp>
          <p:nvSpPr>
            <p:cNvPr id="13" name="직사각형 12"/>
            <p:cNvSpPr/>
            <p:nvPr/>
          </p:nvSpPr>
          <p:spPr>
            <a:xfrm>
              <a:off x="928662" y="6060064"/>
              <a:ext cx="3929090" cy="5539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ko-KR" sz="1000" dirty="0" smtClean="0">
                  <a:latin typeface="Arial" pitchFamily="34" charset="0"/>
                  <a:cs typeface="Arial" pitchFamily="34" charset="0"/>
                </a:rPr>
                <a:t>If the exposure switch is pressed, the color of the exposure indicator light turns orange.</a:t>
              </a:r>
            </a:p>
            <a:p>
              <a:r>
                <a:rPr lang="en-US" altLang="ko-KR" sz="1000" dirty="0" smtClean="0">
                  <a:latin typeface="Arial" pitchFamily="34" charset="0"/>
                  <a:cs typeface="Arial" pitchFamily="34" charset="0"/>
                </a:rPr>
                <a:t>This indicates that there is X-Ray exposure. 	</a:t>
              </a:r>
            </a:p>
          </p:txBody>
        </p:sp>
        <p:grpSp>
          <p:nvGrpSpPr>
            <p:cNvPr id="6" name="그룹 39"/>
            <p:cNvGrpSpPr/>
            <p:nvPr/>
          </p:nvGrpSpPr>
          <p:grpSpPr>
            <a:xfrm>
              <a:off x="2928926" y="4643446"/>
              <a:ext cx="1857388" cy="1357322"/>
              <a:chOff x="1142976" y="4864903"/>
              <a:chExt cx="928694" cy="746527"/>
            </a:xfrm>
          </p:grpSpPr>
          <p:pic>
            <p:nvPicPr>
              <p:cNvPr id="37" name="Picture 2" descr="D:\02. 업무\2014년\02. 전략과제\13. EM 동영상\00. 디자이너 이력서\20140822_133147.jpg"/>
              <p:cNvPicPr>
                <a:picLocks noChangeAspect="1" noChangeArrowheads="1"/>
              </p:cNvPicPr>
              <p:nvPr/>
            </p:nvPicPr>
            <p:blipFill>
              <a:blip r:embed="rId4" cstate="screen">
                <a:lum bright="5000" contrast="40000"/>
              </a:blip>
              <a:srcRect/>
              <a:stretch>
                <a:fillRect/>
              </a:stretch>
            </p:blipFill>
            <p:spPr bwMode="auto">
              <a:xfrm>
                <a:off x="1142976" y="4864903"/>
                <a:ext cx="928694" cy="746527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  <a:effectLst/>
            </p:spPr>
          </p:pic>
          <p:sp>
            <p:nvSpPr>
              <p:cNvPr id="38" name="타원 37"/>
              <p:cNvSpPr/>
              <p:nvPr/>
            </p:nvSpPr>
            <p:spPr bwMode="auto">
              <a:xfrm>
                <a:off x="1336682" y="5077226"/>
                <a:ext cx="71438" cy="71438"/>
              </a:xfrm>
              <a:prstGeom prst="ellipse">
                <a:avLst/>
              </a:prstGeom>
              <a:solidFill>
                <a:srgbClr val="FFC000">
                  <a:alpha val="70000"/>
                </a:srgbClr>
              </a:solidFill>
              <a:ln w="9525">
                <a:noFill/>
                <a:miter lim="800000"/>
                <a:headEnd/>
                <a:tailEnd/>
              </a:ln>
              <a:effectLst>
                <a:outerShdw dist="35921" dir="2700000" algn="ctr" rotWithShape="0">
                  <a:schemeClr val="bg2">
                    <a:alpha val="50000"/>
                  </a:schemeClr>
                </a:outerShdw>
              </a:effectLst>
            </p:spPr>
            <p:txBody>
              <a:bodyPr wrap="none" rtlCol="0" anchor="ctr"/>
              <a:lstStyle/>
              <a:p>
                <a:pPr algn="ctr"/>
                <a:endParaRPr lang="ko-KR" altLang="en-US">
                  <a:latin typeface="+mj-ea"/>
                  <a:ea typeface="+mj-ea"/>
                </a:endParaRPr>
              </a:p>
            </p:txBody>
          </p:sp>
        </p:grpSp>
        <p:grpSp>
          <p:nvGrpSpPr>
            <p:cNvPr id="7" name="그룹 40"/>
            <p:cNvGrpSpPr/>
            <p:nvPr/>
          </p:nvGrpSpPr>
          <p:grpSpPr>
            <a:xfrm>
              <a:off x="928662" y="4643446"/>
              <a:ext cx="1857388" cy="1357322"/>
              <a:chOff x="1142976" y="4864903"/>
              <a:chExt cx="928694" cy="746527"/>
            </a:xfrm>
          </p:grpSpPr>
          <p:pic>
            <p:nvPicPr>
              <p:cNvPr id="42" name="Picture 2" descr="D:\02. 업무\2014년\02. 전략과제\13. EM 동영상\00. 디자이너 이력서\20140822_133147.jpg"/>
              <p:cNvPicPr>
                <a:picLocks noChangeAspect="1" noChangeArrowheads="1"/>
              </p:cNvPicPr>
              <p:nvPr/>
            </p:nvPicPr>
            <p:blipFill>
              <a:blip r:embed="rId4" cstate="screen">
                <a:lum bright="5000" contrast="40000"/>
              </a:blip>
              <a:srcRect/>
              <a:stretch>
                <a:fillRect/>
              </a:stretch>
            </p:blipFill>
            <p:spPr bwMode="auto">
              <a:xfrm>
                <a:off x="1142976" y="4864903"/>
                <a:ext cx="928694" cy="746527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  <a:effectLst/>
            </p:spPr>
          </p:pic>
          <p:sp>
            <p:nvSpPr>
              <p:cNvPr id="43" name="타원 42"/>
              <p:cNvSpPr/>
              <p:nvPr/>
            </p:nvSpPr>
            <p:spPr bwMode="auto">
              <a:xfrm>
                <a:off x="1336682" y="5077226"/>
                <a:ext cx="71438" cy="71438"/>
              </a:xfrm>
              <a:prstGeom prst="ellipse">
                <a:avLst/>
              </a:prstGeom>
              <a:solidFill>
                <a:srgbClr val="92D050">
                  <a:alpha val="70000"/>
                </a:srgbClr>
              </a:solidFill>
              <a:ln w="9525">
                <a:noFill/>
                <a:miter lim="800000"/>
                <a:headEnd/>
                <a:tailEnd/>
              </a:ln>
              <a:effectLst>
                <a:outerShdw dist="35921" dir="2700000" algn="ctr" rotWithShape="0">
                  <a:schemeClr val="bg2">
                    <a:alpha val="50000"/>
                  </a:schemeClr>
                </a:outerShdw>
              </a:effectLst>
            </p:spPr>
            <p:txBody>
              <a:bodyPr wrap="none" rtlCol="0" anchor="ctr"/>
              <a:lstStyle/>
              <a:p>
                <a:pPr algn="ctr"/>
                <a:endParaRPr lang="ko-KR" altLang="en-US">
                  <a:latin typeface="+mj-ea"/>
                  <a:ea typeface="+mj-ea"/>
                </a:endParaRPr>
              </a:p>
            </p:txBody>
          </p:sp>
        </p:grpSp>
        <p:pic>
          <p:nvPicPr>
            <p:cNvPr id="45" name="Picture 5" descr="D:\02. 업무\2014년\02. 전략과제\13. EM 동영상\dentist용\무제-13.png"/>
            <p:cNvPicPr>
              <a:picLocks noChangeAspect="1" noChangeArrowheads="1"/>
            </p:cNvPicPr>
            <p:nvPr/>
          </p:nvPicPr>
          <p:blipFill>
            <a:blip r:embed="rId5" cstate="screen"/>
            <a:srcRect/>
            <a:stretch>
              <a:fillRect/>
            </a:stretch>
          </p:blipFill>
          <p:spPr bwMode="auto">
            <a:xfrm>
              <a:off x="4429124" y="5643578"/>
              <a:ext cx="285752" cy="355303"/>
            </a:xfrm>
            <a:prstGeom prst="rect">
              <a:avLst/>
            </a:prstGeom>
            <a:noFill/>
            <a:effectLst/>
          </p:spPr>
        </p:pic>
      </p:grpSp>
      <p:grpSp>
        <p:nvGrpSpPr>
          <p:cNvPr id="8" name="그룹 37"/>
          <p:cNvGrpSpPr/>
          <p:nvPr/>
        </p:nvGrpSpPr>
        <p:grpSpPr>
          <a:xfrm>
            <a:off x="7823462" y="6392864"/>
            <a:ext cx="1213034" cy="369332"/>
            <a:chOff x="383284" y="4870823"/>
            <a:chExt cx="1213034" cy="369332"/>
          </a:xfrm>
        </p:grpSpPr>
        <p:sp>
          <p:nvSpPr>
            <p:cNvPr id="47" name="줄무늬가 있는 오른쪽 화살표 46"/>
            <p:cNvSpPr/>
            <p:nvPr/>
          </p:nvSpPr>
          <p:spPr bwMode="auto">
            <a:xfrm>
              <a:off x="1252191" y="4923076"/>
              <a:ext cx="344127" cy="233499"/>
            </a:xfrm>
            <a:prstGeom prst="stripedRightArrow">
              <a:avLst>
                <a:gd name="adj1" fmla="val 54775"/>
                <a:gd name="adj2" fmla="val 68539"/>
              </a:avLst>
            </a:prstGeom>
            <a:solidFill>
              <a:schemeClr val="accent6">
                <a:lumMod val="75000"/>
              </a:schemeClr>
            </a:solidFill>
            <a:ln w="3175">
              <a:noFill/>
              <a:headEnd/>
              <a:tailE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rtlCol="0" anchor="ctr"/>
            <a:lstStyle/>
            <a:p>
              <a:pPr algn="ctr"/>
              <a:endParaRPr lang="ko-KR" altLang="en-US" sz="1600">
                <a:latin typeface="+mj-ea"/>
                <a:ea typeface="+mj-ea"/>
              </a:endParaRP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383284" y="4870823"/>
              <a:ext cx="8899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Black" pitchFamily="34" charset="0"/>
                  <a:ea typeface="+mj-ea"/>
                </a:rPr>
                <a:t>NEXT</a:t>
              </a:r>
              <a:endParaRPr lang="ko-KR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itchFamily="34" charset="0"/>
                <a:ea typeface="+mj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6200083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0"/>
                            </p:stCondLst>
                            <p:childTnLst>
                              <p:par>
                                <p:cTn id="41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39"/>
          <p:cNvGrpSpPr/>
          <p:nvPr/>
        </p:nvGrpSpPr>
        <p:grpSpPr>
          <a:xfrm>
            <a:off x="500034" y="5382116"/>
            <a:ext cx="1285884" cy="1094431"/>
            <a:chOff x="571472" y="4286256"/>
            <a:chExt cx="1638967" cy="1380183"/>
          </a:xfrm>
        </p:grpSpPr>
        <p:pic>
          <p:nvPicPr>
            <p:cNvPr id="39" name="Picture 12"/>
            <p:cNvPicPr>
              <a:picLocks noChangeAspect="1" noChangeArrowheads="1"/>
            </p:cNvPicPr>
            <p:nvPr/>
          </p:nvPicPr>
          <p:blipFill>
            <a:blip r:embed="rId2" cstate="screen"/>
            <a:srcRect/>
            <a:stretch>
              <a:fillRect/>
            </a:stretch>
          </p:blipFill>
          <p:spPr bwMode="auto">
            <a:xfrm>
              <a:off x="571472" y="4286256"/>
              <a:ext cx="1638967" cy="1380183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 w="3175">
              <a:solidFill>
                <a:schemeClr val="tx1">
                  <a:lumMod val="50000"/>
                  <a:lumOff val="5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1" name="Picture 4" descr="C:\Users\a00291\Desktop\32-1.gif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000100" y="4429132"/>
              <a:ext cx="714380" cy="1030366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500034" y="475755"/>
            <a:ext cx="1302893" cy="109443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3175"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500034" y="1702344"/>
            <a:ext cx="1299637" cy="109443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3175"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500034" y="2928934"/>
            <a:ext cx="1299637" cy="109443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3175"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7" cstate="screen"/>
          <a:srcRect/>
          <a:stretch>
            <a:fillRect/>
          </a:stretch>
        </p:blipFill>
        <p:spPr bwMode="auto">
          <a:xfrm>
            <a:off x="500034" y="4155525"/>
            <a:ext cx="1299637" cy="109443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3175"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28" name="직선 연결선 27"/>
          <p:cNvCxnSpPr/>
          <p:nvPr/>
        </p:nvCxnSpPr>
        <p:spPr>
          <a:xfrm>
            <a:off x="1714480" y="928669"/>
            <a:ext cx="2000264" cy="1"/>
          </a:xfrm>
          <a:prstGeom prst="line">
            <a:avLst/>
          </a:prstGeom>
          <a:ln>
            <a:solidFill>
              <a:schemeClr val="accent5">
                <a:lumMod val="75000"/>
                <a:alpha val="70000"/>
              </a:schemeClr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직선 연결선 41"/>
          <p:cNvCxnSpPr/>
          <p:nvPr/>
        </p:nvCxnSpPr>
        <p:spPr>
          <a:xfrm>
            <a:off x="1714480" y="2143116"/>
            <a:ext cx="2000264" cy="0"/>
          </a:xfrm>
          <a:prstGeom prst="line">
            <a:avLst/>
          </a:prstGeom>
          <a:ln>
            <a:solidFill>
              <a:schemeClr val="accent5">
                <a:lumMod val="75000"/>
                <a:alpha val="70000"/>
              </a:schemeClr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직선 연결선 42"/>
          <p:cNvCxnSpPr>
            <a:endCxn id="90" idx="2"/>
          </p:cNvCxnSpPr>
          <p:nvPr/>
        </p:nvCxnSpPr>
        <p:spPr>
          <a:xfrm>
            <a:off x="1697546" y="3393281"/>
            <a:ext cx="2012433" cy="0"/>
          </a:xfrm>
          <a:prstGeom prst="line">
            <a:avLst/>
          </a:prstGeom>
          <a:ln>
            <a:solidFill>
              <a:schemeClr val="accent5">
                <a:lumMod val="75000"/>
                <a:alpha val="70000"/>
              </a:schemeClr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직선 연결선 43"/>
          <p:cNvCxnSpPr>
            <a:endCxn id="96" idx="2"/>
          </p:cNvCxnSpPr>
          <p:nvPr/>
        </p:nvCxnSpPr>
        <p:spPr>
          <a:xfrm>
            <a:off x="1672145" y="4625587"/>
            <a:ext cx="2029367" cy="0"/>
          </a:xfrm>
          <a:prstGeom prst="line">
            <a:avLst/>
          </a:prstGeom>
          <a:ln>
            <a:solidFill>
              <a:schemeClr val="accent5">
                <a:lumMod val="75000"/>
                <a:alpha val="70000"/>
              </a:schemeClr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직선 연결선 44"/>
          <p:cNvCxnSpPr>
            <a:endCxn id="102" idx="2"/>
          </p:cNvCxnSpPr>
          <p:nvPr/>
        </p:nvCxnSpPr>
        <p:spPr>
          <a:xfrm>
            <a:off x="1714480" y="5857892"/>
            <a:ext cx="1987032" cy="0"/>
          </a:xfrm>
          <a:prstGeom prst="line">
            <a:avLst/>
          </a:prstGeom>
          <a:ln>
            <a:solidFill>
              <a:schemeClr val="accent5">
                <a:lumMod val="75000"/>
                <a:alpha val="70000"/>
              </a:schemeClr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그룹 61"/>
          <p:cNvGrpSpPr/>
          <p:nvPr/>
        </p:nvGrpSpPr>
        <p:grpSpPr>
          <a:xfrm>
            <a:off x="3706277" y="571480"/>
            <a:ext cx="4929222" cy="928694"/>
            <a:chOff x="3706277" y="500042"/>
            <a:chExt cx="4929222" cy="928694"/>
          </a:xfrm>
        </p:grpSpPr>
        <p:sp>
          <p:nvSpPr>
            <p:cNvPr id="61" name="대각선 방향의 모서리가 잘린 사각형 60"/>
            <p:cNvSpPr/>
            <p:nvPr/>
          </p:nvSpPr>
          <p:spPr bwMode="auto">
            <a:xfrm>
              <a:off x="3706277" y="500042"/>
              <a:ext cx="4929222" cy="928694"/>
            </a:xfrm>
            <a:prstGeom prst="snip2DiagRect">
              <a:avLst/>
            </a:prstGeom>
            <a:solidFill>
              <a:schemeClr val="accent1">
                <a:lumMod val="60000"/>
                <a:lumOff val="40000"/>
                <a:alpha val="20000"/>
              </a:schemeClr>
            </a:solidFill>
            <a:ln w="19050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rtlCol="0" anchor="ctr"/>
            <a:lstStyle/>
            <a:p>
              <a:pPr algn="ctr"/>
              <a:endParaRPr lang="ko-KR" altLang="en-US">
                <a:latin typeface="+mj-ea"/>
                <a:ea typeface="+mj-ea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3748612" y="542377"/>
              <a:ext cx="321113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b="1" dirty="0" smtClean="0">
                  <a:solidFill>
                    <a:schemeClr val="accent1">
                      <a:lumMod val="60000"/>
                      <a:lumOff val="40000"/>
                    </a:schemeClr>
                  </a:solidFill>
                  <a:latin typeface="Arial" pitchFamily="34" charset="0"/>
                  <a:ea typeface="HY헤드라인M" pitchFamily="18" charset="-127"/>
                  <a:cs typeface="Arial" pitchFamily="34" charset="0"/>
                </a:rPr>
                <a:t>Chin Support w/ Bite Block </a:t>
              </a:r>
            </a:p>
          </p:txBody>
        </p:sp>
        <p:sp>
          <p:nvSpPr>
            <p:cNvPr id="54" name="직사각형 53"/>
            <p:cNvSpPr/>
            <p:nvPr/>
          </p:nvSpPr>
          <p:spPr>
            <a:xfrm>
              <a:off x="3786182" y="908034"/>
              <a:ext cx="3021032" cy="2462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ko-KR" sz="10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Capturing the basic PANO image.</a:t>
              </a:r>
              <a:endParaRPr lang="ko-KR" altLang="en-US" sz="1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60" name="Picture 5" descr="C:\Users\a00291\Desktop\a70cccb3_pano.jpg"/>
            <p:cNvPicPr>
              <a:picLocks noChangeAspect="1" noChangeArrowheads="1"/>
            </p:cNvPicPr>
            <p:nvPr/>
          </p:nvPicPr>
          <p:blipFill>
            <a:blip r:embed="rId8" cstate="screen">
              <a:lum bright="1000" contrast="20000"/>
            </a:blip>
            <a:srcRect/>
            <a:stretch>
              <a:fillRect/>
            </a:stretch>
          </p:blipFill>
          <p:spPr bwMode="auto">
            <a:xfrm>
              <a:off x="6925352" y="571480"/>
              <a:ext cx="1432862" cy="785818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4" name="그룹 46"/>
          <p:cNvGrpSpPr/>
          <p:nvPr/>
        </p:nvGrpSpPr>
        <p:grpSpPr>
          <a:xfrm>
            <a:off x="3709979" y="3000372"/>
            <a:ext cx="4928400" cy="928694"/>
            <a:chOff x="3709979" y="3000372"/>
            <a:chExt cx="4928400" cy="928694"/>
          </a:xfrm>
        </p:grpSpPr>
        <p:sp>
          <p:nvSpPr>
            <p:cNvPr id="90" name="대각선 방향의 모서리가 잘린 사각형 89"/>
            <p:cNvSpPr/>
            <p:nvPr/>
          </p:nvSpPr>
          <p:spPr bwMode="auto">
            <a:xfrm>
              <a:off x="3709979" y="3000372"/>
              <a:ext cx="4928400" cy="928694"/>
            </a:xfrm>
            <a:prstGeom prst="snip2DiagRect">
              <a:avLst/>
            </a:prstGeom>
            <a:solidFill>
              <a:schemeClr val="accent1">
                <a:lumMod val="60000"/>
                <a:lumOff val="40000"/>
                <a:alpha val="20000"/>
              </a:schemeClr>
            </a:solidFill>
            <a:ln w="19050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rtlCol="0" anchor="ctr"/>
            <a:lstStyle/>
            <a:p>
              <a:pPr algn="ctr"/>
              <a:endParaRPr lang="ko-KR" altLang="en-US">
                <a:latin typeface="Arial" pitchFamily="34" charset="0"/>
                <a:ea typeface="+mj-ea"/>
                <a:cs typeface="Arial" pitchFamily="34" charset="0"/>
              </a:endParaRPr>
            </a:p>
          </p:txBody>
        </p:sp>
        <p:pic>
          <p:nvPicPr>
            <p:cNvPr id="88" name="Picture 6" descr="C:\Users\a00291\Desktop\713c0005_sinus.jpg"/>
            <p:cNvPicPr>
              <a:picLocks noChangeAspect="1" noChangeArrowheads="1"/>
            </p:cNvPicPr>
            <p:nvPr/>
          </p:nvPicPr>
          <p:blipFill>
            <a:blip r:embed="rId9" cstate="screen">
              <a:lum bright="-3000" contrast="20000"/>
            </a:blip>
            <a:srcRect/>
            <a:stretch>
              <a:fillRect/>
            </a:stretch>
          </p:blipFill>
          <p:spPr bwMode="auto">
            <a:xfrm>
              <a:off x="6929454" y="3071810"/>
              <a:ext cx="1428760" cy="804478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91" name="TextBox 90"/>
            <p:cNvSpPr txBox="1"/>
            <p:nvPr/>
          </p:nvSpPr>
          <p:spPr>
            <a:xfrm>
              <a:off x="3777715" y="3042707"/>
              <a:ext cx="24327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b="1" dirty="0" smtClean="0">
                  <a:solidFill>
                    <a:schemeClr val="accent1">
                      <a:lumMod val="60000"/>
                      <a:lumOff val="40000"/>
                    </a:schemeClr>
                  </a:solidFill>
                  <a:latin typeface="Arial" pitchFamily="34" charset="0"/>
                  <a:ea typeface="+mj-ea"/>
                  <a:cs typeface="Arial" pitchFamily="34" charset="0"/>
                </a:rPr>
                <a:t>Chin support: Sinus </a:t>
              </a:r>
            </a:p>
          </p:txBody>
        </p:sp>
        <p:sp>
          <p:nvSpPr>
            <p:cNvPr id="92" name="직사각형 91"/>
            <p:cNvSpPr/>
            <p:nvPr/>
          </p:nvSpPr>
          <p:spPr>
            <a:xfrm>
              <a:off x="3794648" y="3439428"/>
              <a:ext cx="2777615" cy="2462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ko-KR" sz="10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Capturing the sinus image.</a:t>
              </a:r>
              <a:endParaRPr lang="ko-KR" altLang="en-US" sz="1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5" name="그룹 45"/>
          <p:cNvGrpSpPr/>
          <p:nvPr/>
        </p:nvGrpSpPr>
        <p:grpSpPr>
          <a:xfrm>
            <a:off x="3697810" y="1785926"/>
            <a:ext cx="4928400" cy="928694"/>
            <a:chOff x="3697810" y="1714488"/>
            <a:chExt cx="4928400" cy="928694"/>
          </a:xfrm>
        </p:grpSpPr>
        <p:grpSp>
          <p:nvGrpSpPr>
            <p:cNvPr id="6" name="그룹 82"/>
            <p:cNvGrpSpPr/>
            <p:nvPr/>
          </p:nvGrpSpPr>
          <p:grpSpPr>
            <a:xfrm>
              <a:off x="3697810" y="1714488"/>
              <a:ext cx="4928400" cy="928694"/>
              <a:chOff x="3697810" y="500042"/>
              <a:chExt cx="4928400" cy="928694"/>
            </a:xfrm>
          </p:grpSpPr>
          <p:sp>
            <p:nvSpPr>
              <p:cNvPr id="84" name="대각선 방향의 모서리가 잘린 사각형 83"/>
              <p:cNvSpPr/>
              <p:nvPr/>
            </p:nvSpPr>
            <p:spPr bwMode="auto">
              <a:xfrm>
                <a:off x="3697810" y="500042"/>
                <a:ext cx="4928400" cy="928694"/>
              </a:xfrm>
              <a:prstGeom prst="snip2DiagRect">
                <a:avLst/>
              </a:prstGeom>
              <a:solidFill>
                <a:schemeClr val="accent1">
                  <a:lumMod val="60000"/>
                  <a:lumOff val="40000"/>
                  <a:alpha val="20000"/>
                </a:schemeClr>
              </a:solidFill>
              <a:ln w="19050">
                <a:noFill/>
                <a:miter lim="800000"/>
                <a:headEnd/>
                <a:tailEnd/>
              </a:ln>
              <a:effectLst>
                <a:outerShdw dist="35921" dir="2700000" algn="ctr" rotWithShape="0">
                  <a:schemeClr val="bg2">
                    <a:alpha val="50000"/>
                  </a:schemeClr>
                </a:outerShdw>
              </a:effectLst>
            </p:spPr>
            <p:txBody>
              <a:bodyPr wrap="none" rtlCol="0" anchor="ctr"/>
              <a:lstStyle/>
              <a:p>
                <a:pPr algn="ctr"/>
                <a:endParaRPr lang="ko-KR" altLang="en-US">
                  <a:latin typeface="+mj-ea"/>
                  <a:ea typeface="+mj-ea"/>
                </a:endParaRPr>
              </a:p>
            </p:txBody>
          </p:sp>
          <p:sp>
            <p:nvSpPr>
              <p:cNvPr id="85" name="TextBox 84"/>
              <p:cNvSpPr txBox="1"/>
              <p:nvPr/>
            </p:nvSpPr>
            <p:spPr>
              <a:xfrm>
                <a:off x="3764483" y="542377"/>
                <a:ext cx="314701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b="1" dirty="0" smtClean="0">
                    <a:solidFill>
                      <a:schemeClr val="accent1">
                        <a:lumMod val="60000"/>
                        <a:lumOff val="40000"/>
                      </a:schemeClr>
                    </a:solidFill>
                    <a:latin typeface="Arial" pitchFamily="34" charset="0"/>
                    <a:ea typeface="HY헤드라인M" pitchFamily="18" charset="-127"/>
                    <a:cs typeface="Arial" pitchFamily="34" charset="0"/>
                  </a:rPr>
                  <a:t>Chin support : Edentulous </a:t>
                </a:r>
              </a:p>
            </p:txBody>
          </p:sp>
          <p:sp>
            <p:nvSpPr>
              <p:cNvPr id="86" name="직사각형 85"/>
              <p:cNvSpPr/>
              <p:nvPr/>
            </p:nvSpPr>
            <p:spPr>
              <a:xfrm>
                <a:off x="3765545" y="924968"/>
                <a:ext cx="2958061" cy="24622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altLang="ko-KR" sz="1000" b="1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Chin support for edentulous patients.</a:t>
                </a:r>
                <a:endParaRPr lang="ko-KR" altLang="en-US" sz="1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  <p:pic>
          <p:nvPicPr>
            <p:cNvPr id="94" name="그림 93"/>
            <p:cNvPicPr>
              <a:picLocks noChangeAspect="1"/>
            </p:cNvPicPr>
            <p:nvPr/>
          </p:nvPicPr>
          <p:blipFill rotWithShape="1">
            <a:blip r:embed="rId10" cstate="screen">
              <a:lum bright="-2000" contrast="20000"/>
            </a:blip>
            <a:srcRect/>
            <a:stretch/>
          </p:blipFill>
          <p:spPr>
            <a:xfrm>
              <a:off x="6914262" y="1776401"/>
              <a:ext cx="1443952" cy="785818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7" name="그룹 104"/>
          <p:cNvGrpSpPr/>
          <p:nvPr/>
        </p:nvGrpSpPr>
        <p:grpSpPr>
          <a:xfrm>
            <a:off x="3701512" y="4214818"/>
            <a:ext cx="4928400" cy="928694"/>
            <a:chOff x="3701512" y="4214818"/>
            <a:chExt cx="4928400" cy="928694"/>
          </a:xfrm>
        </p:grpSpPr>
        <p:grpSp>
          <p:nvGrpSpPr>
            <p:cNvPr id="8" name="그룹 94"/>
            <p:cNvGrpSpPr/>
            <p:nvPr/>
          </p:nvGrpSpPr>
          <p:grpSpPr>
            <a:xfrm>
              <a:off x="3701512" y="4214818"/>
              <a:ext cx="4928400" cy="928694"/>
              <a:chOff x="3701512" y="500042"/>
              <a:chExt cx="4928400" cy="928694"/>
            </a:xfrm>
          </p:grpSpPr>
          <p:sp>
            <p:nvSpPr>
              <p:cNvPr id="96" name="대각선 방향의 모서리가 잘린 사각형 95"/>
              <p:cNvSpPr/>
              <p:nvPr/>
            </p:nvSpPr>
            <p:spPr bwMode="auto">
              <a:xfrm>
                <a:off x="3701512" y="500042"/>
                <a:ext cx="4928400" cy="928694"/>
              </a:xfrm>
              <a:prstGeom prst="snip2DiagRect">
                <a:avLst/>
              </a:prstGeom>
              <a:solidFill>
                <a:schemeClr val="accent1">
                  <a:lumMod val="60000"/>
                  <a:lumOff val="40000"/>
                  <a:alpha val="20000"/>
                </a:schemeClr>
              </a:solidFill>
              <a:ln w="19050">
                <a:noFill/>
                <a:miter lim="800000"/>
                <a:headEnd/>
                <a:tailEnd/>
              </a:ln>
              <a:effectLst>
                <a:outerShdw dist="35921" dir="2700000" algn="ctr" rotWithShape="0">
                  <a:schemeClr val="bg2">
                    <a:alpha val="50000"/>
                  </a:schemeClr>
                </a:outerShdw>
              </a:effectLst>
            </p:spPr>
            <p:txBody>
              <a:bodyPr wrap="none" rtlCol="0" anchor="ctr"/>
              <a:lstStyle/>
              <a:p>
                <a:pPr algn="ctr"/>
                <a:endParaRPr lang="ko-KR" altLang="en-US" dirty="0">
                  <a:latin typeface="Arial" pitchFamily="34" charset="0"/>
                  <a:ea typeface="+mj-ea"/>
                  <a:cs typeface="Arial" pitchFamily="34" charset="0"/>
                </a:endParaRPr>
              </a:p>
            </p:txBody>
          </p:sp>
          <p:sp>
            <p:nvSpPr>
              <p:cNvPr id="97" name="TextBox 96"/>
              <p:cNvSpPr txBox="1"/>
              <p:nvPr/>
            </p:nvSpPr>
            <p:spPr>
              <a:xfrm>
                <a:off x="3832219" y="550844"/>
                <a:ext cx="230614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b="1" dirty="0" smtClean="0">
                    <a:solidFill>
                      <a:schemeClr val="accent1">
                        <a:lumMod val="60000"/>
                        <a:lumOff val="40000"/>
                      </a:schemeClr>
                    </a:solidFill>
                    <a:latin typeface="Arial" pitchFamily="34" charset="0"/>
                    <a:ea typeface="+mj-ea"/>
                    <a:cs typeface="Arial" pitchFamily="34" charset="0"/>
                  </a:rPr>
                  <a:t>Chin support: TMJ </a:t>
                </a:r>
              </a:p>
            </p:txBody>
          </p:sp>
          <p:sp>
            <p:nvSpPr>
              <p:cNvPr id="98" name="직사각형 97"/>
              <p:cNvSpPr/>
              <p:nvPr/>
            </p:nvSpPr>
            <p:spPr>
              <a:xfrm>
                <a:off x="3849153" y="908034"/>
                <a:ext cx="3214710" cy="24622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altLang="ko-KR" sz="1000" b="1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Capturing the TMJ Open/Close image.</a:t>
                </a:r>
                <a:endParaRPr lang="ko-KR" altLang="en-US" sz="1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  <p:pic>
          <p:nvPicPr>
            <p:cNvPr id="100" name="Picture 2" descr="C:\Users\a00291\Desktop\5a83a8e2_tmj.jpg"/>
            <p:cNvPicPr>
              <a:picLocks noChangeAspect="1" noChangeArrowheads="1"/>
            </p:cNvPicPr>
            <p:nvPr/>
          </p:nvPicPr>
          <p:blipFill>
            <a:blip r:embed="rId11" cstate="screen"/>
            <a:srcRect/>
            <a:stretch>
              <a:fillRect/>
            </a:stretch>
          </p:blipFill>
          <p:spPr bwMode="auto">
            <a:xfrm>
              <a:off x="6929454" y="4286256"/>
              <a:ext cx="1428760" cy="761645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9" name="그룹 106"/>
          <p:cNvGrpSpPr/>
          <p:nvPr/>
        </p:nvGrpSpPr>
        <p:grpSpPr>
          <a:xfrm>
            <a:off x="3701512" y="5429264"/>
            <a:ext cx="4928400" cy="928694"/>
            <a:chOff x="3701512" y="5429264"/>
            <a:chExt cx="4928400" cy="928694"/>
          </a:xfrm>
        </p:grpSpPr>
        <p:grpSp>
          <p:nvGrpSpPr>
            <p:cNvPr id="10" name="그룹 100"/>
            <p:cNvGrpSpPr/>
            <p:nvPr/>
          </p:nvGrpSpPr>
          <p:grpSpPr>
            <a:xfrm>
              <a:off x="3701512" y="5429264"/>
              <a:ext cx="4928400" cy="928694"/>
              <a:chOff x="3701512" y="500042"/>
              <a:chExt cx="4928400" cy="928694"/>
            </a:xfrm>
          </p:grpSpPr>
          <p:sp>
            <p:nvSpPr>
              <p:cNvPr id="102" name="대각선 방향의 모서리가 잘린 사각형 101"/>
              <p:cNvSpPr/>
              <p:nvPr/>
            </p:nvSpPr>
            <p:spPr bwMode="auto">
              <a:xfrm>
                <a:off x="3701512" y="500042"/>
                <a:ext cx="4928400" cy="928694"/>
              </a:xfrm>
              <a:prstGeom prst="snip2DiagRect">
                <a:avLst/>
              </a:prstGeom>
              <a:solidFill>
                <a:schemeClr val="accent1">
                  <a:lumMod val="60000"/>
                  <a:lumOff val="40000"/>
                  <a:alpha val="20000"/>
                </a:schemeClr>
              </a:solidFill>
              <a:ln w="19050">
                <a:noFill/>
                <a:miter lim="800000"/>
                <a:headEnd/>
                <a:tailEnd/>
              </a:ln>
              <a:effectLst>
                <a:outerShdw dist="35921" dir="2700000" algn="ctr" rotWithShape="0">
                  <a:schemeClr val="bg2">
                    <a:alpha val="50000"/>
                  </a:schemeClr>
                </a:outerShdw>
              </a:effectLst>
            </p:spPr>
            <p:txBody>
              <a:bodyPr wrap="none" rtlCol="0" anchor="ctr"/>
              <a:lstStyle/>
              <a:p>
                <a:pPr algn="ctr"/>
                <a:endParaRPr lang="ko-KR" altLang="en-US">
                  <a:latin typeface="+mj-ea"/>
                  <a:ea typeface="+mj-ea"/>
                </a:endParaRPr>
              </a:p>
            </p:txBody>
          </p:sp>
          <p:sp>
            <p:nvSpPr>
              <p:cNvPr id="103" name="TextBox 102"/>
              <p:cNvSpPr txBox="1"/>
              <p:nvPr/>
            </p:nvSpPr>
            <p:spPr>
              <a:xfrm>
                <a:off x="3828517" y="500042"/>
                <a:ext cx="159530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b="1" dirty="0" err="1" smtClean="0">
                    <a:solidFill>
                      <a:schemeClr val="accent1">
                        <a:lumMod val="60000"/>
                        <a:lumOff val="40000"/>
                      </a:schemeClr>
                    </a:solidFill>
                    <a:latin typeface="Arial" pitchFamily="34" charset="0"/>
                    <a:ea typeface="+mj-ea"/>
                    <a:cs typeface="Arial" pitchFamily="34" charset="0"/>
                  </a:rPr>
                  <a:t>Carpus</a:t>
                </a:r>
                <a:r>
                  <a:rPr lang="ko-KR" altLang="en-US" b="1" dirty="0" smtClean="0">
                    <a:solidFill>
                      <a:schemeClr val="accent1">
                        <a:lumMod val="60000"/>
                        <a:lumOff val="40000"/>
                      </a:schemeClr>
                    </a:solidFill>
                    <a:latin typeface="Arial" pitchFamily="34" charset="0"/>
                    <a:ea typeface="+mj-ea"/>
                    <a:cs typeface="Arial" pitchFamily="34" charset="0"/>
                  </a:rPr>
                  <a:t> </a:t>
                </a:r>
                <a:r>
                  <a:rPr lang="en-US" altLang="ko-KR" b="1" dirty="0" smtClean="0">
                    <a:solidFill>
                      <a:schemeClr val="accent1">
                        <a:lumMod val="60000"/>
                        <a:lumOff val="40000"/>
                      </a:schemeClr>
                    </a:solidFill>
                    <a:latin typeface="Arial" pitchFamily="34" charset="0"/>
                    <a:ea typeface="+mj-ea"/>
                    <a:cs typeface="Arial" pitchFamily="34" charset="0"/>
                  </a:rPr>
                  <a:t>Plate</a:t>
                </a:r>
              </a:p>
            </p:txBody>
          </p:sp>
          <p:sp>
            <p:nvSpPr>
              <p:cNvPr id="104" name="직사각형 103"/>
              <p:cNvSpPr/>
              <p:nvPr/>
            </p:nvSpPr>
            <p:spPr>
              <a:xfrm>
                <a:off x="3849152" y="891100"/>
                <a:ext cx="3151739" cy="24622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altLang="ko-KR" sz="1000" b="1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Guide for capturing the </a:t>
                </a:r>
                <a:r>
                  <a:rPr lang="en-US" altLang="ko-KR" sz="1000" b="1" dirty="0" err="1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carpus</a:t>
                </a:r>
                <a:r>
                  <a:rPr lang="en-US" altLang="ko-KR" sz="1000" b="1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 in CEPH mode.</a:t>
                </a:r>
                <a:endParaRPr lang="ko-KR" altLang="en-US" sz="1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  <p:pic>
          <p:nvPicPr>
            <p:cNvPr id="106" name="Picture 2" descr="C:\Users\a00291\Desktop\16903318_111.jpg"/>
            <p:cNvPicPr>
              <a:picLocks noChangeAspect="1" noChangeArrowheads="1"/>
            </p:cNvPicPr>
            <p:nvPr/>
          </p:nvPicPr>
          <p:blipFill>
            <a:blip r:embed="rId12" cstate="screen"/>
            <a:srcRect/>
            <a:stretch>
              <a:fillRect/>
            </a:stretch>
          </p:blipFill>
          <p:spPr bwMode="auto">
            <a:xfrm>
              <a:off x="6967024" y="5500702"/>
              <a:ext cx="758245" cy="785818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46" name="그룹 37"/>
          <p:cNvGrpSpPr/>
          <p:nvPr/>
        </p:nvGrpSpPr>
        <p:grpSpPr>
          <a:xfrm>
            <a:off x="7786710" y="6417254"/>
            <a:ext cx="1213034" cy="369332"/>
            <a:chOff x="383284" y="4870823"/>
            <a:chExt cx="1213034" cy="369332"/>
          </a:xfrm>
        </p:grpSpPr>
        <p:sp>
          <p:nvSpPr>
            <p:cNvPr id="47" name="줄무늬가 있는 오른쪽 화살표 46"/>
            <p:cNvSpPr/>
            <p:nvPr/>
          </p:nvSpPr>
          <p:spPr bwMode="auto">
            <a:xfrm>
              <a:off x="1252191" y="4923076"/>
              <a:ext cx="344127" cy="233499"/>
            </a:xfrm>
            <a:prstGeom prst="stripedRightArrow">
              <a:avLst>
                <a:gd name="adj1" fmla="val 54775"/>
                <a:gd name="adj2" fmla="val 68539"/>
              </a:avLst>
            </a:prstGeom>
            <a:solidFill>
              <a:schemeClr val="accent6">
                <a:lumMod val="75000"/>
              </a:schemeClr>
            </a:solidFill>
            <a:ln w="3175">
              <a:noFill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rtlCol="0" anchor="ctr"/>
            <a:lstStyle/>
            <a:p>
              <a:pPr algn="ctr"/>
              <a:endParaRPr lang="ko-KR" altLang="en-US" sz="1600">
                <a:latin typeface="+mj-ea"/>
                <a:ea typeface="+mj-ea"/>
              </a:endParaRP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383284" y="4870823"/>
              <a:ext cx="8899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Black" pitchFamily="34" charset="0"/>
                  <a:ea typeface="+mj-ea"/>
                </a:rPr>
                <a:t>NEXT</a:t>
              </a:r>
              <a:endParaRPr lang="ko-KR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itchFamily="34" charset="0"/>
                <a:ea typeface="+mj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3645606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500"/>
                            </p:stCondLst>
                            <p:childTnLst>
                              <p:par>
                                <p:cTn id="44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000"/>
                            </p:stCondLst>
                            <p:childTnLst>
                              <p:par>
                                <p:cTn id="51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500"/>
                            </p:stCondLst>
                            <p:childTnLst>
                              <p:par>
                                <p:cTn id="69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0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6500"/>
                            </p:stCondLst>
                            <p:childTnLst>
                              <p:par>
                                <p:cTn id="72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대각선 방향의 모서리가 둥근 사각형 5"/>
          <p:cNvSpPr/>
          <p:nvPr/>
        </p:nvSpPr>
        <p:spPr>
          <a:xfrm>
            <a:off x="6286512" y="3143248"/>
            <a:ext cx="2674519" cy="489109"/>
          </a:xfrm>
          <a:prstGeom prst="round2DiagRect">
            <a:avLst>
              <a:gd name="adj1" fmla="val 31601"/>
              <a:gd name="adj2" fmla="val 0"/>
            </a:avLst>
          </a:prstGeom>
          <a:gradFill flip="none" rotWithShape="1">
            <a:gsLst>
              <a:gs pos="0">
                <a:srgbClr val="006600">
                  <a:alpha val="78000"/>
                </a:srgbClr>
              </a:gs>
              <a:gs pos="50000">
                <a:srgbClr val="006600">
                  <a:alpha val="95000"/>
                </a:srgbClr>
              </a:gs>
              <a:gs pos="100000">
                <a:srgbClr val="006600">
                  <a:alpha val="63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altLang="ko-KR" sz="2000" b="1" dirty="0" smtClean="0">
                <a:solidFill>
                  <a:schemeClr val="bg1"/>
                </a:solidFill>
                <a:latin typeface="+mj-ea"/>
                <a:ea typeface="+mj-ea"/>
                <a:cs typeface="Arial Unicode MS" pitchFamily="50" charset="-127"/>
              </a:rPr>
              <a:t>Patient Registration</a:t>
            </a:r>
            <a:endParaRPr lang="ko-KR" altLang="en-US" sz="2000" b="1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pic>
        <p:nvPicPr>
          <p:cNvPr id="13" name="그림 12" descr="home-150499_640.png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8429652" y="71414"/>
            <a:ext cx="568800" cy="576000"/>
          </a:xfrm>
          <a:prstGeom prst="rect">
            <a:avLst/>
          </a:prstGeom>
        </p:spPr>
      </p:pic>
      <p:grpSp>
        <p:nvGrpSpPr>
          <p:cNvPr id="14" name="그룹 37"/>
          <p:cNvGrpSpPr/>
          <p:nvPr/>
        </p:nvGrpSpPr>
        <p:grpSpPr>
          <a:xfrm>
            <a:off x="7786710" y="6417254"/>
            <a:ext cx="1213034" cy="369332"/>
            <a:chOff x="383284" y="4870823"/>
            <a:chExt cx="1213034" cy="369332"/>
          </a:xfrm>
        </p:grpSpPr>
        <p:sp>
          <p:nvSpPr>
            <p:cNvPr id="16" name="줄무늬가 있는 오른쪽 화살표 15"/>
            <p:cNvSpPr/>
            <p:nvPr/>
          </p:nvSpPr>
          <p:spPr bwMode="auto">
            <a:xfrm>
              <a:off x="1252191" y="4923076"/>
              <a:ext cx="344127" cy="233499"/>
            </a:xfrm>
            <a:prstGeom prst="stripedRightArrow">
              <a:avLst>
                <a:gd name="adj1" fmla="val 54775"/>
                <a:gd name="adj2" fmla="val 68539"/>
              </a:avLst>
            </a:prstGeom>
            <a:solidFill>
              <a:schemeClr val="accent6">
                <a:lumMod val="75000"/>
              </a:schemeClr>
            </a:solidFill>
            <a:ln w="3175">
              <a:noFill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rtlCol="0" anchor="ctr"/>
            <a:lstStyle/>
            <a:p>
              <a:pPr algn="ctr"/>
              <a:endParaRPr lang="ko-KR" altLang="en-US" sz="1600">
                <a:latin typeface="+mj-ea"/>
                <a:ea typeface="+mj-ea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383284" y="4870823"/>
              <a:ext cx="8899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Black" pitchFamily="34" charset="0"/>
                  <a:ea typeface="+mj-ea"/>
                </a:rPr>
                <a:t>NEXT</a:t>
              </a:r>
              <a:endParaRPr lang="ko-KR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itchFamily="34" charset="0"/>
                <a:ea typeface="+mj-ea"/>
              </a:endParaRPr>
            </a:p>
          </p:txBody>
        </p:sp>
      </p:grpSp>
      <p:pic>
        <p:nvPicPr>
          <p:cNvPr id="12" name="Picture 7" descr="D:\10. EM 컨텐츠_스텝교육용\사진 자료\EasyDentV4\초기화면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20670" y="2058978"/>
            <a:ext cx="2938462" cy="2206625"/>
          </a:xfrm>
          <a:prstGeom prst="rect">
            <a:avLst/>
          </a:prstGeom>
          <a:noFill/>
        </p:spPr>
      </p:pic>
      <p:pic>
        <p:nvPicPr>
          <p:cNvPr id="15" name="그림 14" descr="Monitor Frame angle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1714488"/>
            <a:ext cx="7442601" cy="459600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028602" y="3130185"/>
            <a:ext cx="3090911" cy="58477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0000" endA="300" endPos="55000" dir="5400000" sy="-100000" algn="bl" rotWithShape="0"/>
          </a:effectLst>
        </p:spPr>
        <p:txBody>
          <a:bodyPr wrap="none" rtlCol="0">
            <a:spAutoFit/>
          </a:bodyPr>
          <a:lstStyle/>
          <a:p>
            <a:r>
              <a:rPr lang="en-US" altLang="ko-KR" sz="32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EasyDent</a:t>
            </a:r>
            <a:r>
              <a:rPr lang="en-US" altLang="ko-KR" sz="3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V4</a:t>
            </a:r>
            <a:endParaRPr lang="ko-KR" altLang="en-US" sz="3200" b="1" dirty="0">
              <a:solidFill>
                <a:schemeClr val="tx1">
                  <a:lumMod val="65000"/>
                  <a:lumOff val="35000"/>
                </a:schemeClr>
              </a:solidFill>
              <a:latin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483201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직사각형 34"/>
          <p:cNvSpPr/>
          <p:nvPr/>
        </p:nvSpPr>
        <p:spPr>
          <a:xfrm>
            <a:off x="571472" y="1643050"/>
            <a:ext cx="7240888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1400" b="1" dirty="0" smtClean="0">
                <a:solidFill>
                  <a:sysClr val="windowText" lastClr="000000"/>
                </a:solidFill>
                <a:latin typeface="Arial" pitchFamily="34" charset="0"/>
                <a:ea typeface="+mj-ea"/>
                <a:cs typeface="Arial" pitchFamily="34" charset="0"/>
              </a:rPr>
              <a:t>Execute the </a:t>
            </a:r>
            <a:r>
              <a:rPr lang="en-US" altLang="ko-KR" sz="1400" b="1" dirty="0" err="1" smtClean="0">
                <a:solidFill>
                  <a:sysClr val="windowText" lastClr="000000"/>
                </a:solidFill>
                <a:latin typeface="Arial" pitchFamily="34" charset="0"/>
                <a:ea typeface="+mj-ea"/>
                <a:cs typeface="Arial" pitchFamily="34" charset="0"/>
              </a:rPr>
              <a:t>EasyDent</a:t>
            </a:r>
            <a:r>
              <a:rPr lang="en-US" altLang="ko-KR" sz="1400" b="1" dirty="0" smtClean="0">
                <a:solidFill>
                  <a:sysClr val="windowText" lastClr="000000"/>
                </a:solidFill>
                <a:latin typeface="Arial" pitchFamily="34" charset="0"/>
                <a:ea typeface="+mj-ea"/>
                <a:cs typeface="Arial" pitchFamily="34" charset="0"/>
              </a:rPr>
              <a:t> V4 software by double clicking the </a:t>
            </a:r>
            <a:r>
              <a:rPr lang="en-US" altLang="ko-KR" sz="1400" b="1" dirty="0" err="1" smtClean="0">
                <a:solidFill>
                  <a:sysClr val="windowText" lastClr="000000"/>
                </a:solidFill>
                <a:latin typeface="Arial" pitchFamily="34" charset="0"/>
                <a:ea typeface="+mj-ea"/>
                <a:cs typeface="Arial" pitchFamily="34" charset="0"/>
              </a:rPr>
              <a:t>EasyDent</a:t>
            </a:r>
            <a:r>
              <a:rPr lang="en-US" altLang="ko-KR" sz="1400" b="1" dirty="0" smtClean="0">
                <a:solidFill>
                  <a:sysClr val="windowText" lastClr="000000"/>
                </a:solidFill>
                <a:latin typeface="Arial" pitchFamily="34" charset="0"/>
                <a:ea typeface="+mj-ea"/>
                <a:cs typeface="Arial" pitchFamily="34" charset="0"/>
              </a:rPr>
              <a:t> V4 icon.</a:t>
            </a:r>
          </a:p>
        </p:txBody>
      </p:sp>
      <p:grpSp>
        <p:nvGrpSpPr>
          <p:cNvPr id="15" name="그룹 33"/>
          <p:cNvGrpSpPr/>
          <p:nvPr/>
        </p:nvGrpSpPr>
        <p:grpSpPr>
          <a:xfrm>
            <a:off x="428596" y="357166"/>
            <a:ext cx="3643338" cy="730898"/>
            <a:chOff x="4714876" y="357166"/>
            <a:chExt cx="3643338" cy="730898"/>
          </a:xfrm>
        </p:grpSpPr>
        <p:sp>
          <p:nvSpPr>
            <p:cNvPr id="54" name="TextBox 53"/>
            <p:cNvSpPr txBox="1"/>
            <p:nvPr/>
          </p:nvSpPr>
          <p:spPr>
            <a:xfrm>
              <a:off x="4714876" y="357166"/>
              <a:ext cx="1785950" cy="462201"/>
            </a:xfrm>
            <a:prstGeom prst="roundRect">
              <a:avLst>
                <a:gd name="adj" fmla="val 35315"/>
              </a:avLst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altLang="ko-KR" b="1" dirty="0" err="1" smtClean="0">
                  <a:solidFill>
                    <a:schemeClr val="bg1"/>
                  </a:solidFill>
                  <a:latin typeface="+mj-ea"/>
                  <a:ea typeface="+mj-ea"/>
                </a:rPr>
                <a:t>EasyDent</a:t>
              </a:r>
              <a:r>
                <a:rPr lang="en-US" altLang="ko-KR" b="1" dirty="0" smtClean="0">
                  <a:solidFill>
                    <a:schemeClr val="bg1"/>
                  </a:solidFill>
                  <a:latin typeface="+mj-ea"/>
                  <a:ea typeface="+mj-ea"/>
                </a:rPr>
                <a:t> V4</a:t>
              </a:r>
            </a:p>
          </p:txBody>
        </p:sp>
        <p:sp>
          <p:nvSpPr>
            <p:cNvPr id="58" name="직사각형 57"/>
            <p:cNvSpPr/>
            <p:nvPr/>
          </p:nvSpPr>
          <p:spPr>
            <a:xfrm>
              <a:off x="4857752" y="857232"/>
              <a:ext cx="3500462" cy="2308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endParaRPr lang="en-US" altLang="ko-KR" sz="900" dirty="0" smtClean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grpSp>
        <p:nvGrpSpPr>
          <p:cNvPr id="39" name="그룹 37"/>
          <p:cNvGrpSpPr/>
          <p:nvPr/>
        </p:nvGrpSpPr>
        <p:grpSpPr>
          <a:xfrm>
            <a:off x="7786710" y="6417254"/>
            <a:ext cx="1213034" cy="369332"/>
            <a:chOff x="383284" y="4870823"/>
            <a:chExt cx="1213034" cy="369332"/>
          </a:xfrm>
        </p:grpSpPr>
        <p:sp>
          <p:nvSpPr>
            <p:cNvPr id="41" name="줄무늬가 있는 오른쪽 화살표 40"/>
            <p:cNvSpPr/>
            <p:nvPr/>
          </p:nvSpPr>
          <p:spPr bwMode="auto">
            <a:xfrm>
              <a:off x="1252191" y="4923076"/>
              <a:ext cx="344127" cy="233499"/>
            </a:xfrm>
            <a:prstGeom prst="stripedRightArrow">
              <a:avLst>
                <a:gd name="adj1" fmla="val 54775"/>
                <a:gd name="adj2" fmla="val 68539"/>
              </a:avLst>
            </a:prstGeom>
            <a:solidFill>
              <a:schemeClr val="accent6">
                <a:lumMod val="75000"/>
              </a:schemeClr>
            </a:solidFill>
            <a:ln w="3175">
              <a:noFill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rtlCol="0" anchor="ctr"/>
            <a:lstStyle/>
            <a:p>
              <a:pPr algn="ctr"/>
              <a:endParaRPr lang="ko-KR" altLang="en-US" sz="1600">
                <a:latin typeface="+mj-ea"/>
                <a:ea typeface="+mj-ea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383284" y="4870823"/>
              <a:ext cx="8899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Black" pitchFamily="34" charset="0"/>
                  <a:ea typeface="+mj-ea"/>
                </a:rPr>
                <a:t>NEXT</a:t>
              </a:r>
              <a:endParaRPr lang="ko-KR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itchFamily="34" charset="0"/>
                <a:ea typeface="+mj-ea"/>
              </a:endParaRPr>
            </a:p>
          </p:txBody>
        </p:sp>
      </p:grpSp>
      <p:grpSp>
        <p:nvGrpSpPr>
          <p:cNvPr id="45" name="그룹 44"/>
          <p:cNvGrpSpPr/>
          <p:nvPr/>
        </p:nvGrpSpPr>
        <p:grpSpPr>
          <a:xfrm>
            <a:off x="661960" y="2214554"/>
            <a:ext cx="3286149" cy="2938300"/>
            <a:chOff x="792135" y="2273292"/>
            <a:chExt cx="3286149" cy="2938300"/>
          </a:xfrm>
        </p:grpSpPr>
        <p:pic>
          <p:nvPicPr>
            <p:cNvPr id="47" name="Picture 1"/>
            <p:cNvPicPr>
              <a:picLocks noChangeAspect="1" noChangeArrowheads="1"/>
            </p:cNvPicPr>
            <p:nvPr/>
          </p:nvPicPr>
          <p:blipFill>
            <a:blip r:embed="rId2" cstate="print"/>
            <a:srcRect r="4473"/>
            <a:stretch>
              <a:fillRect/>
            </a:stretch>
          </p:blipFill>
          <p:spPr bwMode="auto">
            <a:xfrm>
              <a:off x="928662" y="2428868"/>
              <a:ext cx="3051196" cy="20717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48" name="그림 47" descr="Monitor Frame.pn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92135" y="2273292"/>
              <a:ext cx="3286149" cy="2938300"/>
            </a:xfrm>
            <a:prstGeom prst="rect">
              <a:avLst/>
            </a:prstGeom>
          </p:spPr>
        </p:pic>
      </p:grpSp>
      <p:cxnSp>
        <p:nvCxnSpPr>
          <p:cNvPr id="52" name="직선 연결선 51"/>
          <p:cNvCxnSpPr/>
          <p:nvPr/>
        </p:nvCxnSpPr>
        <p:spPr>
          <a:xfrm>
            <a:off x="857224" y="2693982"/>
            <a:ext cx="1285884" cy="500066"/>
          </a:xfrm>
          <a:prstGeom prst="line">
            <a:avLst/>
          </a:prstGeom>
          <a:ln>
            <a:solidFill>
              <a:srgbClr val="C00000">
                <a:alpha val="70000"/>
              </a:srgbClr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0" name="그룹 60"/>
          <p:cNvGrpSpPr/>
          <p:nvPr/>
        </p:nvGrpSpPr>
        <p:grpSpPr>
          <a:xfrm>
            <a:off x="2036808" y="2551106"/>
            <a:ext cx="2073600" cy="2073600"/>
            <a:chOff x="2036808" y="2786058"/>
            <a:chExt cx="2073600" cy="2073600"/>
          </a:xfrm>
        </p:grpSpPr>
        <p:pic>
          <p:nvPicPr>
            <p:cNvPr id="61" name="Picture 2"/>
            <p:cNvPicPr>
              <a:picLocks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036808" y="2786058"/>
              <a:ext cx="2073600" cy="2073600"/>
            </a:xfrm>
            <a:prstGeom prst="ellipse">
              <a:avLst/>
            </a:prstGeom>
            <a:ln w="12700" cap="rnd">
              <a:solidFill>
                <a:schemeClr val="bg1"/>
              </a:solidFill>
            </a:ln>
            <a:effectLst/>
          </p:spPr>
        </p:pic>
        <p:sp>
          <p:nvSpPr>
            <p:cNvPr id="62" name="TextBox 1"/>
            <p:cNvSpPr txBox="1"/>
            <p:nvPr/>
          </p:nvSpPr>
          <p:spPr>
            <a:xfrm>
              <a:off x="2425681" y="3679890"/>
              <a:ext cx="927605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ko-KR" sz="1100" dirty="0" smtClean="0">
                  <a:ln w="0">
                    <a:noFill/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ea"/>
                  <a:cs typeface="Arial Unicode MS" pitchFamily="50" charset="-127"/>
                </a:rPr>
                <a:t>EasyDent4</a:t>
              </a:r>
            </a:p>
            <a:p>
              <a:r>
                <a:rPr lang="en-US" altLang="ko-KR" sz="1100" dirty="0" smtClean="0">
                  <a:ln w="0">
                    <a:noFill/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ea"/>
                  <a:cs typeface="Arial Unicode MS" pitchFamily="50" charset="-127"/>
                </a:rPr>
                <a:t>Viewer</a:t>
              </a:r>
              <a:endParaRPr lang="ko-KR" altLang="en-US" sz="1100" dirty="0">
                <a:ln w="0"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cs typeface="Arial Unicode MS" pitchFamily="50" charset="-127"/>
              </a:endParaRPr>
            </a:p>
          </p:txBody>
        </p:sp>
      </p:grpSp>
      <p:pic>
        <p:nvPicPr>
          <p:cNvPr id="64" name="그림 63" descr="icon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462198" y="2945676"/>
            <a:ext cx="571504" cy="521424"/>
          </a:xfrm>
          <a:prstGeom prst="rect">
            <a:avLst/>
          </a:prstGeom>
        </p:spPr>
      </p:pic>
      <p:grpSp>
        <p:nvGrpSpPr>
          <p:cNvPr id="65" name="그룹 40"/>
          <p:cNvGrpSpPr/>
          <p:nvPr/>
        </p:nvGrpSpPr>
        <p:grpSpPr>
          <a:xfrm>
            <a:off x="2411760" y="3225990"/>
            <a:ext cx="1437445" cy="993032"/>
            <a:chOff x="2408581" y="3876870"/>
            <a:chExt cx="1437445" cy="993032"/>
          </a:xfrm>
        </p:grpSpPr>
        <p:sp>
          <p:nvSpPr>
            <p:cNvPr id="66" name="TextBox 40"/>
            <p:cNvSpPr txBox="1"/>
            <p:nvPr/>
          </p:nvSpPr>
          <p:spPr>
            <a:xfrm>
              <a:off x="2408581" y="4500570"/>
              <a:ext cx="143744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ko-KR" dirty="0" smtClean="0">
                  <a:solidFill>
                    <a:srgbClr val="C00000"/>
                  </a:solidFill>
                  <a:latin typeface="Arial Black" pitchFamily="34" charset="0"/>
                  <a:ea typeface="HY헤드라인M" pitchFamily="18" charset="-127"/>
                </a:rPr>
                <a:t>Click x 2!!</a:t>
              </a:r>
              <a:endParaRPr lang="ko-KR" altLang="en-US" dirty="0">
                <a:solidFill>
                  <a:srgbClr val="C00000"/>
                </a:solidFill>
                <a:latin typeface="Arial Black" pitchFamily="34" charset="0"/>
                <a:ea typeface="HY헤드라인M" pitchFamily="18" charset="-127"/>
              </a:endParaRPr>
            </a:p>
          </p:txBody>
        </p:sp>
        <p:grpSp>
          <p:nvGrpSpPr>
            <p:cNvPr id="67" name="그룹 43"/>
            <p:cNvGrpSpPr/>
            <p:nvPr/>
          </p:nvGrpSpPr>
          <p:grpSpPr>
            <a:xfrm>
              <a:off x="2996096" y="3876870"/>
              <a:ext cx="639748" cy="639748"/>
              <a:chOff x="4356597" y="3448242"/>
              <a:chExt cx="639748" cy="639748"/>
            </a:xfrm>
          </p:grpSpPr>
          <p:grpSp>
            <p:nvGrpSpPr>
              <p:cNvPr id="68" name="그룹 50"/>
              <p:cNvGrpSpPr/>
              <p:nvPr/>
            </p:nvGrpSpPr>
            <p:grpSpPr>
              <a:xfrm>
                <a:off x="4356597" y="3448242"/>
                <a:ext cx="639748" cy="639748"/>
                <a:chOff x="5429256" y="3214686"/>
                <a:chExt cx="639748" cy="639748"/>
              </a:xfrm>
            </p:grpSpPr>
            <p:pic>
              <p:nvPicPr>
                <p:cNvPr id="70" name="Picture 17" descr="C:\Users\a00291\Desktop\kligg.com\kligg256x256.png"/>
                <p:cNvPicPr>
                  <a:picLocks noChangeAspect="1" noChangeArrowheads="1"/>
                </p:cNvPicPr>
                <p:nvPr/>
              </p:nvPicPr>
              <p:blipFill>
                <a:blip r:embed="rId6" cstate="screen"/>
                <a:srcRect/>
                <a:stretch>
                  <a:fillRect/>
                </a:stretch>
              </p:blipFill>
              <p:spPr bwMode="auto">
                <a:xfrm>
                  <a:off x="5500694" y="3286124"/>
                  <a:ext cx="568310" cy="568310"/>
                </a:xfrm>
                <a:prstGeom prst="rect">
                  <a:avLst/>
                </a:prstGeom>
                <a:noFill/>
              </p:spPr>
            </p:pic>
            <p:pic>
              <p:nvPicPr>
                <p:cNvPr id="72" name="Picture 18" descr="C:\Users\a00291\Desktop\11949837831120231634mouse_pointer_wolfram_es_01_svg_med.png"/>
                <p:cNvPicPr>
                  <a:picLocks noChangeAspect="1" noChangeArrowheads="1"/>
                </p:cNvPicPr>
                <p:nvPr/>
              </p:nvPicPr>
              <p:blipFill>
                <a:blip r:embed="rId7" cstate="screen"/>
                <a:srcRect/>
                <a:stretch>
                  <a:fillRect/>
                </a:stretch>
              </p:blipFill>
              <p:spPr bwMode="auto">
                <a:xfrm>
                  <a:off x="5429256" y="3214686"/>
                  <a:ext cx="159318" cy="257694"/>
                </a:xfrm>
                <a:prstGeom prst="rect">
                  <a:avLst/>
                </a:prstGeom>
                <a:noFill/>
              </p:spPr>
            </p:pic>
          </p:grpSp>
          <p:sp>
            <p:nvSpPr>
              <p:cNvPr id="69" name="타원 68"/>
              <p:cNvSpPr/>
              <p:nvPr/>
            </p:nvSpPr>
            <p:spPr bwMode="auto">
              <a:xfrm>
                <a:off x="4670597" y="3589982"/>
                <a:ext cx="71438" cy="142876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>
                    <a:lumMod val="85000"/>
                    <a:lumOff val="15000"/>
                  </a:schemeClr>
                </a:solidFill>
                <a:miter lim="800000"/>
                <a:headEnd/>
                <a:tailEnd/>
              </a:ln>
              <a:effectLst>
                <a:outerShdw dist="35921" dir="2700000" algn="ctr" rotWithShape="0">
                  <a:schemeClr val="bg2">
                    <a:alpha val="50000"/>
                  </a:schemeClr>
                </a:outerShdw>
              </a:effectLst>
            </p:spPr>
            <p:txBody>
              <a:bodyPr wrap="none" rtlCol="0" anchor="ctr"/>
              <a:lstStyle/>
              <a:p>
                <a:pPr algn="ctr"/>
                <a:endParaRPr lang="ko-KR" altLang="en-US">
                  <a:latin typeface="+mj-ea"/>
                  <a:ea typeface="+mj-ea"/>
                </a:endParaRPr>
              </a:p>
            </p:txBody>
          </p:sp>
        </p:grpSp>
      </p:grpSp>
      <p:grpSp>
        <p:nvGrpSpPr>
          <p:cNvPr id="29" name="그룹 28"/>
          <p:cNvGrpSpPr/>
          <p:nvPr/>
        </p:nvGrpSpPr>
        <p:grpSpPr>
          <a:xfrm>
            <a:off x="4357686" y="2214554"/>
            <a:ext cx="4071967" cy="2938300"/>
            <a:chOff x="4357686" y="2214554"/>
            <a:chExt cx="4071967" cy="2938300"/>
          </a:xfrm>
        </p:grpSpPr>
        <p:pic>
          <p:nvPicPr>
            <p:cNvPr id="44" name="그림 43" descr="Monitor Frame.pn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143504" y="2214554"/>
              <a:ext cx="3286149" cy="2938300"/>
            </a:xfrm>
            <a:prstGeom prst="rect">
              <a:avLst/>
            </a:prstGeom>
          </p:spPr>
        </p:pic>
        <p:sp>
          <p:nvSpPr>
            <p:cNvPr id="49" name="갈매기형 수장 48"/>
            <p:cNvSpPr/>
            <p:nvPr/>
          </p:nvSpPr>
          <p:spPr bwMode="auto">
            <a:xfrm>
              <a:off x="4357686" y="3357562"/>
              <a:ext cx="357190" cy="500066"/>
            </a:xfrm>
            <a:prstGeom prst="chevron">
              <a:avLst/>
            </a:prstGeom>
            <a:gradFill flip="none" rotWithShape="1">
              <a:gsLst>
                <a:gs pos="0">
                  <a:schemeClr val="tx1">
                    <a:tint val="66000"/>
                    <a:satMod val="160000"/>
                  </a:schemeClr>
                </a:gs>
                <a:gs pos="50000">
                  <a:schemeClr val="tx1">
                    <a:tint val="44500"/>
                    <a:satMod val="160000"/>
                  </a:schemeClr>
                </a:gs>
                <a:gs pos="100000">
                  <a:schemeClr val="tx1">
                    <a:tint val="23500"/>
                    <a:satMod val="160000"/>
                  </a:schemeClr>
                </a:gs>
              </a:gsLst>
              <a:lin ang="2700000" scaled="1"/>
              <a:tileRect/>
            </a:gradFill>
            <a:ln w="9525">
              <a:solidFill>
                <a:schemeClr val="tx1">
                  <a:lumMod val="50000"/>
                  <a:lumOff val="50000"/>
                </a:schemeClr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73" name="Picture 4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5286380" y="2357430"/>
              <a:ext cx="3000396" cy="20002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</p:spTree>
    <p:extLst>
      <p:ext uri="{BB962C8B-B14F-4D97-AF65-F5344CB8AC3E}">
        <p14:creationId xmlns:p14="http://schemas.microsoft.com/office/powerpoint/2010/main" val="423756036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5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500"/>
                            </p:stCondLst>
                            <p:childTnLst>
                              <p:par>
                                <p:cTn id="27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8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500"/>
                            </p:stCondLst>
                            <p:childTnLst>
                              <p:par>
                                <p:cTn id="3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500"/>
                            </p:stCondLst>
                            <p:childTnLst>
                              <p:par>
                                <p:cTn id="38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500"/>
                            </p:stCondLst>
                            <p:childTnLst>
                              <p:par>
                                <p:cTn id="41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직사각형 122"/>
          <p:cNvSpPr/>
          <p:nvPr/>
        </p:nvSpPr>
        <p:spPr>
          <a:xfrm>
            <a:off x="777240" y="2143116"/>
            <a:ext cx="3357586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ko-KR" sz="105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Click the add patient icon. A window for registering a new patient  will appear.</a:t>
            </a:r>
            <a:endParaRPr lang="en-US" altLang="ko-KR" sz="1050" b="1" dirty="0" smtClean="0">
              <a:solidFill>
                <a:schemeClr val="tx1">
                  <a:lumMod val="75000"/>
                  <a:lumOff val="25000"/>
                </a:schemeClr>
              </a:solidFill>
              <a:latin typeface="+mj-ea"/>
              <a:ea typeface="+mj-ea"/>
            </a:endParaRPr>
          </a:p>
        </p:txBody>
      </p:sp>
      <p:grpSp>
        <p:nvGrpSpPr>
          <p:cNvPr id="4" name="그룹 29"/>
          <p:cNvGrpSpPr/>
          <p:nvPr/>
        </p:nvGrpSpPr>
        <p:grpSpPr>
          <a:xfrm>
            <a:off x="428596" y="357166"/>
            <a:ext cx="3643338" cy="730898"/>
            <a:chOff x="834554" y="642918"/>
            <a:chExt cx="3643338" cy="730898"/>
          </a:xfrm>
        </p:grpSpPr>
        <p:grpSp>
          <p:nvGrpSpPr>
            <p:cNvPr id="5" name="그룹 33"/>
            <p:cNvGrpSpPr/>
            <p:nvPr/>
          </p:nvGrpSpPr>
          <p:grpSpPr>
            <a:xfrm>
              <a:off x="834554" y="642918"/>
              <a:ext cx="3643338" cy="730898"/>
              <a:chOff x="4714876" y="357166"/>
              <a:chExt cx="3643338" cy="730898"/>
            </a:xfrm>
          </p:grpSpPr>
          <p:sp>
            <p:nvSpPr>
              <p:cNvPr id="36" name="TextBox 35"/>
              <p:cNvSpPr txBox="1"/>
              <p:nvPr/>
            </p:nvSpPr>
            <p:spPr>
              <a:xfrm>
                <a:off x="4714876" y="357166"/>
                <a:ext cx="3497237" cy="462201"/>
              </a:xfrm>
              <a:prstGeom prst="roundRect">
                <a:avLst>
                  <a:gd name="adj" fmla="val 35315"/>
                </a:avLst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r>
                  <a:rPr lang="ko-KR" altLang="en-US" b="1" dirty="0" smtClean="0">
                    <a:solidFill>
                      <a:schemeClr val="bg1"/>
                    </a:solidFill>
                    <a:latin typeface="Arial" pitchFamily="34" charset="0"/>
                    <a:ea typeface="+mj-ea"/>
                    <a:cs typeface="Arial" pitchFamily="34" charset="0"/>
                  </a:rPr>
                  <a:t>      </a:t>
                </a:r>
                <a:r>
                  <a:rPr lang="en-US" altLang="ko-KR" b="1" dirty="0" smtClean="0">
                    <a:solidFill>
                      <a:schemeClr val="bg1"/>
                    </a:solidFill>
                    <a:latin typeface="Arial" pitchFamily="34" charset="0"/>
                    <a:ea typeface="+mj-ea"/>
                    <a:cs typeface="Arial" pitchFamily="34" charset="0"/>
                  </a:rPr>
                  <a:t>New Patient Registration</a:t>
                </a:r>
              </a:p>
            </p:txBody>
          </p:sp>
          <p:sp>
            <p:nvSpPr>
              <p:cNvPr id="37" name="직사각형 36"/>
              <p:cNvSpPr/>
              <p:nvPr/>
            </p:nvSpPr>
            <p:spPr>
              <a:xfrm>
                <a:off x="4857752" y="857232"/>
                <a:ext cx="3500462" cy="2308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/>
                <a:endParaRPr lang="en-US" altLang="ko-KR" sz="9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</p:grpSp>
        <p:pic>
          <p:nvPicPr>
            <p:cNvPr id="4098" name="Picture 2" descr="D:\02. 업무\2014년\02. 전략과제\13. EM 동영상\dentist용\ezdent icon.png"/>
            <p:cNvPicPr>
              <a:picLocks noChangeAspect="1" noChangeArrowheads="1"/>
            </p:cNvPicPr>
            <p:nvPr/>
          </p:nvPicPr>
          <p:blipFill>
            <a:blip r:embed="rId2" cstate="screen"/>
            <a:srcRect b="-3214"/>
            <a:stretch>
              <a:fillRect/>
            </a:stretch>
          </p:blipFill>
          <p:spPr bwMode="auto">
            <a:xfrm>
              <a:off x="957220" y="690503"/>
              <a:ext cx="380329" cy="393713"/>
            </a:xfrm>
            <a:prstGeom prst="rect">
              <a:avLst/>
            </a:prstGeom>
            <a:noFill/>
          </p:spPr>
        </p:pic>
      </p:grpSp>
      <p:grpSp>
        <p:nvGrpSpPr>
          <p:cNvPr id="44" name="그룹 37"/>
          <p:cNvGrpSpPr/>
          <p:nvPr/>
        </p:nvGrpSpPr>
        <p:grpSpPr>
          <a:xfrm>
            <a:off x="7786710" y="6417254"/>
            <a:ext cx="1213034" cy="369332"/>
            <a:chOff x="383284" y="4870823"/>
            <a:chExt cx="1213034" cy="369332"/>
          </a:xfrm>
        </p:grpSpPr>
        <p:sp>
          <p:nvSpPr>
            <p:cNvPr id="45" name="줄무늬가 있는 오른쪽 화살표 44"/>
            <p:cNvSpPr/>
            <p:nvPr/>
          </p:nvSpPr>
          <p:spPr bwMode="auto">
            <a:xfrm>
              <a:off x="1252191" y="4923076"/>
              <a:ext cx="344127" cy="233499"/>
            </a:xfrm>
            <a:prstGeom prst="stripedRightArrow">
              <a:avLst>
                <a:gd name="adj1" fmla="val 54775"/>
                <a:gd name="adj2" fmla="val 68539"/>
              </a:avLst>
            </a:prstGeom>
            <a:solidFill>
              <a:schemeClr val="accent6">
                <a:lumMod val="75000"/>
              </a:schemeClr>
            </a:solidFill>
            <a:ln w="3175">
              <a:noFill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rtlCol="0" anchor="ctr"/>
            <a:lstStyle/>
            <a:p>
              <a:pPr algn="ctr"/>
              <a:endParaRPr lang="ko-KR" altLang="en-US" sz="1600">
                <a:latin typeface="+mj-ea"/>
                <a:ea typeface="+mj-ea"/>
              </a:endParaRP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383284" y="4870823"/>
              <a:ext cx="8899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Black" pitchFamily="34" charset="0"/>
                  <a:ea typeface="+mj-ea"/>
                </a:rPr>
                <a:t>NEXT</a:t>
              </a:r>
              <a:endParaRPr lang="ko-KR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itchFamily="34" charset="0"/>
                <a:ea typeface="+mj-ea"/>
              </a:endParaRPr>
            </a:p>
          </p:txBody>
        </p:sp>
      </p:grpSp>
      <p:pic>
        <p:nvPicPr>
          <p:cNvPr id="53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0100" y="1122346"/>
            <a:ext cx="1990725" cy="4286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pSp>
        <p:nvGrpSpPr>
          <p:cNvPr id="59" name="그룹 65"/>
          <p:cNvGrpSpPr/>
          <p:nvPr/>
        </p:nvGrpSpPr>
        <p:grpSpPr>
          <a:xfrm>
            <a:off x="1264715" y="1428736"/>
            <a:ext cx="1292817" cy="558536"/>
            <a:chOff x="6357950" y="3143248"/>
            <a:chExt cx="1485571" cy="639748"/>
          </a:xfrm>
        </p:grpSpPr>
        <p:grpSp>
          <p:nvGrpSpPr>
            <p:cNvPr id="60" name="그룹 33"/>
            <p:cNvGrpSpPr/>
            <p:nvPr/>
          </p:nvGrpSpPr>
          <p:grpSpPr>
            <a:xfrm>
              <a:off x="6357950" y="3143248"/>
              <a:ext cx="1485571" cy="639748"/>
              <a:chOff x="2428860" y="2428868"/>
              <a:chExt cx="1485571" cy="639748"/>
            </a:xfrm>
          </p:grpSpPr>
          <p:grpSp>
            <p:nvGrpSpPr>
              <p:cNvPr id="62" name="그룹 67"/>
              <p:cNvGrpSpPr/>
              <p:nvPr/>
            </p:nvGrpSpPr>
            <p:grpSpPr>
              <a:xfrm>
                <a:off x="2428860" y="2428868"/>
                <a:ext cx="639748" cy="639748"/>
                <a:chOff x="4356597" y="3448242"/>
                <a:chExt cx="639748" cy="639748"/>
              </a:xfrm>
            </p:grpSpPr>
            <p:grpSp>
              <p:nvGrpSpPr>
                <p:cNvPr id="64" name="그룹 50"/>
                <p:cNvGrpSpPr/>
                <p:nvPr/>
              </p:nvGrpSpPr>
              <p:grpSpPr>
                <a:xfrm>
                  <a:off x="4356597" y="3448242"/>
                  <a:ext cx="639748" cy="639748"/>
                  <a:chOff x="5429256" y="3214686"/>
                  <a:chExt cx="639748" cy="639748"/>
                </a:xfrm>
              </p:grpSpPr>
              <p:pic>
                <p:nvPicPr>
                  <p:cNvPr id="66" name="Picture 17" descr="C:\Users\a00291\Desktop\kligg.com\kligg256x256.png"/>
                  <p:cNvPicPr>
                    <a:picLocks noChangeAspect="1" noChangeArrowheads="1"/>
                  </p:cNvPicPr>
                  <p:nvPr/>
                </p:nvPicPr>
                <p:blipFill>
                  <a:blip r:embed="rId4" cstate="screen"/>
                  <a:srcRect/>
                  <a:stretch>
                    <a:fillRect/>
                  </a:stretch>
                </p:blipFill>
                <p:spPr bwMode="auto">
                  <a:xfrm>
                    <a:off x="5500694" y="3286124"/>
                    <a:ext cx="568310" cy="568310"/>
                  </a:xfrm>
                  <a:prstGeom prst="rect">
                    <a:avLst/>
                  </a:prstGeom>
                  <a:noFill/>
                </p:spPr>
              </p:pic>
              <p:pic>
                <p:nvPicPr>
                  <p:cNvPr id="67" name="Picture 18" descr="C:\Users\a00291\Desktop\11949837831120231634mouse_pointer_wolfram_es_01_svg_med.png"/>
                  <p:cNvPicPr>
                    <a:picLocks noChangeAspect="1" noChangeArrowheads="1"/>
                  </p:cNvPicPr>
                  <p:nvPr/>
                </p:nvPicPr>
                <p:blipFill>
                  <a:blip r:embed="rId5" cstate="screen"/>
                  <a:srcRect/>
                  <a:stretch>
                    <a:fillRect/>
                  </a:stretch>
                </p:blipFill>
                <p:spPr bwMode="auto">
                  <a:xfrm>
                    <a:off x="5429256" y="3214686"/>
                    <a:ext cx="159318" cy="257694"/>
                  </a:xfrm>
                  <a:prstGeom prst="rect">
                    <a:avLst/>
                  </a:prstGeom>
                  <a:noFill/>
                </p:spPr>
              </p:pic>
            </p:grpSp>
            <p:sp>
              <p:nvSpPr>
                <p:cNvPr id="65" name="타원 64"/>
                <p:cNvSpPr/>
                <p:nvPr/>
              </p:nvSpPr>
              <p:spPr bwMode="auto">
                <a:xfrm>
                  <a:off x="4670780" y="3589982"/>
                  <a:ext cx="71438" cy="142876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>
                      <a:lumMod val="85000"/>
                      <a:lumOff val="15000"/>
                    </a:schemeClr>
                  </a:solidFill>
                  <a:miter lim="800000"/>
                  <a:headEnd/>
                  <a:tailEnd/>
                </a:ln>
                <a:effectLst>
                  <a:outerShdw dist="35921" dir="2700000" algn="ctr" rotWithShape="0">
                    <a:schemeClr val="bg2">
                      <a:alpha val="50000"/>
                    </a:schemeClr>
                  </a:outerShdw>
                </a:effectLst>
              </p:spPr>
              <p:txBody>
                <a:bodyPr wrap="none" rtlCol="0" anchor="ctr"/>
                <a:lstStyle/>
                <a:p>
                  <a:pPr algn="ctr"/>
                  <a:endParaRPr lang="ko-KR" altLang="en-US"/>
                </a:p>
              </p:txBody>
            </p:sp>
          </p:grpSp>
          <p:sp>
            <p:nvSpPr>
              <p:cNvPr id="63" name="TextBox 40"/>
              <p:cNvSpPr txBox="1"/>
              <p:nvPr/>
            </p:nvSpPr>
            <p:spPr>
              <a:xfrm>
                <a:off x="2938651" y="2679862"/>
                <a:ext cx="97578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altLang="ko-KR" dirty="0" smtClean="0">
                    <a:solidFill>
                      <a:srgbClr val="C00000"/>
                    </a:solidFill>
                    <a:latin typeface="Arial Black" pitchFamily="34" charset="0"/>
                    <a:ea typeface="HY헤드라인M" pitchFamily="18" charset="-127"/>
                  </a:rPr>
                  <a:t>Click!!</a:t>
                </a:r>
                <a:endParaRPr lang="ko-KR" altLang="en-US" dirty="0">
                  <a:solidFill>
                    <a:srgbClr val="C00000"/>
                  </a:solidFill>
                  <a:latin typeface="Arial Black" pitchFamily="34" charset="0"/>
                  <a:ea typeface="HY헤드라인M" pitchFamily="18" charset="-127"/>
                </a:endParaRPr>
              </a:p>
            </p:txBody>
          </p:sp>
        </p:grpSp>
        <p:sp>
          <p:nvSpPr>
            <p:cNvPr id="61" name="TextBox 60"/>
            <p:cNvSpPr txBox="1"/>
            <p:nvPr/>
          </p:nvSpPr>
          <p:spPr>
            <a:xfrm>
              <a:off x="6484412" y="3340621"/>
              <a:ext cx="4154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b="1" dirty="0" smtClean="0"/>
                <a:t>①</a:t>
              </a:r>
              <a:endParaRPr lang="ko-KR" altLang="en-US" b="1" dirty="0"/>
            </a:p>
          </p:txBody>
        </p:sp>
      </p:grpSp>
      <p:sp>
        <p:nvSpPr>
          <p:cNvPr id="69" name="아래쪽 화살표 68"/>
          <p:cNvSpPr/>
          <p:nvPr/>
        </p:nvSpPr>
        <p:spPr bwMode="auto">
          <a:xfrm>
            <a:off x="2214546" y="2701388"/>
            <a:ext cx="357190" cy="285752"/>
          </a:xfrm>
          <a:prstGeom prst="downArrow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 rtlCol="0" anchor="ctr"/>
          <a:lstStyle/>
          <a:p>
            <a:pPr algn="ctr"/>
            <a:endParaRPr lang="ko-KR" altLang="en-US"/>
          </a:p>
        </p:txBody>
      </p:sp>
      <p:grpSp>
        <p:nvGrpSpPr>
          <p:cNvPr id="42" name="그룹 41"/>
          <p:cNvGrpSpPr/>
          <p:nvPr/>
        </p:nvGrpSpPr>
        <p:grpSpPr>
          <a:xfrm>
            <a:off x="571660" y="3041540"/>
            <a:ext cx="3712308" cy="3443817"/>
            <a:chOff x="571660" y="3041540"/>
            <a:chExt cx="3712308" cy="3443817"/>
          </a:xfrm>
        </p:grpSpPr>
        <p:sp>
          <p:nvSpPr>
            <p:cNvPr id="122" name="직사각형 121"/>
            <p:cNvSpPr/>
            <p:nvPr/>
          </p:nvSpPr>
          <p:spPr>
            <a:xfrm>
              <a:off x="743056" y="5908276"/>
              <a:ext cx="3357586" cy="57708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ko-KR" sz="105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ea typeface="+mj-ea"/>
                  <a:cs typeface="Arial" pitchFamily="34" charset="0"/>
                </a:rPr>
                <a:t>Fill in patient information in the blanks and then click the “Add” button to complete patient registration. </a:t>
              </a:r>
            </a:p>
          </p:txBody>
        </p:sp>
        <p:sp>
          <p:nvSpPr>
            <p:cNvPr id="57" name="모서리가 둥근 직사각형 56"/>
            <p:cNvSpPr/>
            <p:nvPr/>
          </p:nvSpPr>
          <p:spPr bwMode="auto">
            <a:xfrm>
              <a:off x="571660" y="3041540"/>
              <a:ext cx="3712308" cy="3375551"/>
            </a:xfrm>
            <a:prstGeom prst="roundRect">
              <a:avLst>
                <a:gd name="adj" fmla="val 4425"/>
              </a:avLst>
            </a:prstGeom>
            <a:noFill/>
            <a:ln w="3175">
              <a:solidFill>
                <a:schemeClr val="accent2">
                  <a:lumMod val="75000"/>
                </a:schemeClr>
              </a:solidFill>
              <a:miter lim="800000"/>
              <a:headEnd/>
              <a:tailEnd/>
            </a:ln>
            <a:effectLst/>
          </p:spPr>
          <p:txBody>
            <a:bodyPr wrap="none"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72" name="Picture 5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214414" y="3143249"/>
              <a:ext cx="2485498" cy="24288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</p:pic>
      </p:grpSp>
      <p:grpSp>
        <p:nvGrpSpPr>
          <p:cNvPr id="40" name="그룹 39"/>
          <p:cNvGrpSpPr/>
          <p:nvPr/>
        </p:nvGrpSpPr>
        <p:grpSpPr>
          <a:xfrm>
            <a:off x="4752976" y="1014396"/>
            <a:ext cx="7358114" cy="5286413"/>
            <a:chOff x="4752976" y="1014396"/>
            <a:chExt cx="7358114" cy="5286413"/>
          </a:xfrm>
        </p:grpSpPr>
        <p:grpSp>
          <p:nvGrpSpPr>
            <p:cNvPr id="50" name="그룹 49"/>
            <p:cNvGrpSpPr/>
            <p:nvPr/>
          </p:nvGrpSpPr>
          <p:grpSpPr>
            <a:xfrm>
              <a:off x="4752976" y="1014396"/>
              <a:ext cx="7358114" cy="5286413"/>
              <a:chOff x="4597400" y="1908163"/>
              <a:chExt cx="7358114" cy="5286413"/>
            </a:xfrm>
          </p:grpSpPr>
          <p:pic>
            <p:nvPicPr>
              <p:cNvPr id="51" name="그림 50" descr="Monitor Frame.png"/>
              <p:cNvPicPr>
                <a:picLocks noChangeAspect="1"/>
              </p:cNvPicPr>
              <p:nvPr/>
            </p:nvPicPr>
            <p:blipFill>
              <a:blip r:embed="rId7" cstate="print"/>
              <a:srcRect b="21657"/>
              <a:stretch>
                <a:fillRect/>
              </a:stretch>
            </p:blipFill>
            <p:spPr>
              <a:xfrm>
                <a:off x="4597400" y="1908163"/>
                <a:ext cx="7358114" cy="5154371"/>
              </a:xfrm>
              <a:prstGeom prst="rect">
                <a:avLst/>
              </a:prstGeom>
            </p:spPr>
          </p:pic>
          <p:pic>
            <p:nvPicPr>
              <p:cNvPr id="52" name="Picture 3" descr="D:\02. 업무\2014년\02. 전략과제\13. EM 동영상\작업파일\ci-횐색.png"/>
              <p:cNvPicPr>
                <a:picLocks noChangeAspect="1" noChangeArrowheads="1"/>
              </p:cNvPicPr>
              <p:nvPr/>
            </p:nvPicPr>
            <p:blipFill>
              <a:blip r:embed="rId8" cstate="screen"/>
              <a:srcRect/>
              <a:stretch>
                <a:fillRect/>
              </a:stretch>
            </p:blipFill>
            <p:spPr bwMode="auto">
              <a:xfrm>
                <a:off x="7735411" y="6689474"/>
                <a:ext cx="1082093" cy="505102"/>
              </a:xfrm>
              <a:prstGeom prst="rect">
                <a:avLst/>
              </a:prstGeom>
              <a:noFill/>
            </p:spPr>
          </p:pic>
        </p:grpSp>
        <p:pic>
          <p:nvPicPr>
            <p:cNvPr id="73" name="Picture 6"/>
            <p:cNvPicPr>
              <a:picLocks noChangeAspect="1" noChangeArrowheads="1"/>
            </p:cNvPicPr>
            <p:nvPr/>
          </p:nvPicPr>
          <p:blipFill>
            <a:blip r:embed="rId9" cstate="print"/>
            <a:srcRect r="27319" b="31413"/>
            <a:stretch>
              <a:fillRect/>
            </a:stretch>
          </p:blipFill>
          <p:spPr bwMode="auto">
            <a:xfrm>
              <a:off x="5072066" y="1376348"/>
              <a:ext cx="6715172" cy="44815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grpSp>
        <p:nvGrpSpPr>
          <p:cNvPr id="41" name="그룹 40"/>
          <p:cNvGrpSpPr/>
          <p:nvPr/>
        </p:nvGrpSpPr>
        <p:grpSpPr>
          <a:xfrm>
            <a:off x="571660" y="1052736"/>
            <a:ext cx="4648308" cy="1584540"/>
            <a:chOff x="571660" y="1052736"/>
            <a:chExt cx="4648308" cy="1584540"/>
          </a:xfrm>
        </p:grpSpPr>
        <p:sp>
          <p:nvSpPr>
            <p:cNvPr id="58" name="모서리가 둥근 직사각형 57"/>
            <p:cNvSpPr/>
            <p:nvPr/>
          </p:nvSpPr>
          <p:spPr bwMode="auto">
            <a:xfrm>
              <a:off x="571660" y="1052736"/>
              <a:ext cx="3712308" cy="1584540"/>
            </a:xfrm>
            <a:prstGeom prst="roundRect">
              <a:avLst>
                <a:gd name="adj" fmla="val 4425"/>
              </a:avLst>
            </a:prstGeom>
            <a:noFill/>
            <a:ln w="3175">
              <a:solidFill>
                <a:schemeClr val="accent2">
                  <a:lumMod val="75000"/>
                </a:schemeClr>
              </a:solidFill>
              <a:miter lim="800000"/>
              <a:headEnd/>
              <a:tailEnd/>
            </a:ln>
            <a:effectLst/>
          </p:spPr>
          <p:txBody>
            <a:bodyPr wrap="none" rtlCol="0" anchor="ctr"/>
            <a:lstStyle/>
            <a:p>
              <a:pPr algn="ctr"/>
              <a:endParaRPr lang="ko-KR" altLang="en-US"/>
            </a:p>
          </p:txBody>
        </p:sp>
        <p:cxnSp>
          <p:nvCxnSpPr>
            <p:cNvPr id="75" name="직선 연결선 74"/>
            <p:cNvCxnSpPr/>
            <p:nvPr/>
          </p:nvCxnSpPr>
          <p:spPr>
            <a:xfrm>
              <a:off x="4283968" y="1979602"/>
              <a:ext cx="936000" cy="1588"/>
            </a:xfrm>
            <a:prstGeom prst="line">
              <a:avLst/>
            </a:prstGeom>
            <a:ln>
              <a:solidFill>
                <a:schemeClr val="accent2">
                  <a:lumMod val="75000"/>
                  <a:alpha val="70000"/>
                </a:schemeClr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6" name="그룹 66"/>
          <p:cNvGrpSpPr/>
          <p:nvPr/>
        </p:nvGrpSpPr>
        <p:grpSpPr>
          <a:xfrm>
            <a:off x="2951252" y="5406778"/>
            <a:ext cx="1263558" cy="558536"/>
            <a:chOff x="6357950" y="3143248"/>
            <a:chExt cx="1451949" cy="639748"/>
          </a:xfrm>
        </p:grpSpPr>
        <p:grpSp>
          <p:nvGrpSpPr>
            <p:cNvPr id="77" name="그룹 33"/>
            <p:cNvGrpSpPr/>
            <p:nvPr/>
          </p:nvGrpSpPr>
          <p:grpSpPr>
            <a:xfrm>
              <a:off x="6357950" y="3143248"/>
              <a:ext cx="1451949" cy="639748"/>
              <a:chOff x="2428860" y="2428868"/>
              <a:chExt cx="1451949" cy="639748"/>
            </a:xfrm>
          </p:grpSpPr>
          <p:grpSp>
            <p:nvGrpSpPr>
              <p:cNvPr id="79" name="그룹 67"/>
              <p:cNvGrpSpPr/>
              <p:nvPr/>
            </p:nvGrpSpPr>
            <p:grpSpPr>
              <a:xfrm>
                <a:off x="2428860" y="2428868"/>
                <a:ext cx="639748" cy="639748"/>
                <a:chOff x="4356597" y="3448242"/>
                <a:chExt cx="639748" cy="639748"/>
              </a:xfrm>
            </p:grpSpPr>
            <p:grpSp>
              <p:nvGrpSpPr>
                <p:cNvPr id="81" name="그룹 50"/>
                <p:cNvGrpSpPr/>
                <p:nvPr/>
              </p:nvGrpSpPr>
              <p:grpSpPr>
                <a:xfrm>
                  <a:off x="4356597" y="3448242"/>
                  <a:ext cx="639748" cy="639748"/>
                  <a:chOff x="5429256" y="3214686"/>
                  <a:chExt cx="639748" cy="639748"/>
                </a:xfrm>
              </p:grpSpPr>
              <p:pic>
                <p:nvPicPr>
                  <p:cNvPr id="83" name="Picture 17" descr="C:\Users\a00291\Desktop\kligg.com\kligg256x256.png"/>
                  <p:cNvPicPr>
                    <a:picLocks noChangeAspect="1" noChangeArrowheads="1"/>
                  </p:cNvPicPr>
                  <p:nvPr/>
                </p:nvPicPr>
                <p:blipFill>
                  <a:blip r:embed="rId4" cstate="screen"/>
                  <a:srcRect/>
                  <a:stretch>
                    <a:fillRect/>
                  </a:stretch>
                </p:blipFill>
                <p:spPr bwMode="auto">
                  <a:xfrm>
                    <a:off x="5500694" y="3286124"/>
                    <a:ext cx="568310" cy="568310"/>
                  </a:xfrm>
                  <a:prstGeom prst="rect">
                    <a:avLst/>
                  </a:prstGeom>
                  <a:noFill/>
                </p:spPr>
              </p:pic>
              <p:pic>
                <p:nvPicPr>
                  <p:cNvPr id="84" name="Picture 18" descr="C:\Users\a00291\Desktop\11949837831120231634mouse_pointer_wolfram_es_01_svg_med.png"/>
                  <p:cNvPicPr>
                    <a:picLocks noChangeAspect="1" noChangeArrowheads="1"/>
                  </p:cNvPicPr>
                  <p:nvPr/>
                </p:nvPicPr>
                <p:blipFill>
                  <a:blip r:embed="rId5" cstate="screen"/>
                  <a:srcRect/>
                  <a:stretch>
                    <a:fillRect/>
                  </a:stretch>
                </p:blipFill>
                <p:spPr bwMode="auto">
                  <a:xfrm>
                    <a:off x="5429256" y="3214686"/>
                    <a:ext cx="159318" cy="257694"/>
                  </a:xfrm>
                  <a:prstGeom prst="rect">
                    <a:avLst/>
                  </a:prstGeom>
                  <a:noFill/>
                </p:spPr>
              </p:pic>
            </p:grpSp>
            <p:sp>
              <p:nvSpPr>
                <p:cNvPr id="82" name="타원 81"/>
                <p:cNvSpPr/>
                <p:nvPr/>
              </p:nvSpPr>
              <p:spPr bwMode="auto">
                <a:xfrm>
                  <a:off x="4670780" y="3589982"/>
                  <a:ext cx="71438" cy="142876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>
                      <a:lumMod val="85000"/>
                      <a:lumOff val="15000"/>
                    </a:schemeClr>
                  </a:solidFill>
                  <a:miter lim="800000"/>
                  <a:headEnd/>
                  <a:tailEnd/>
                </a:ln>
                <a:effectLst>
                  <a:outerShdw dist="35921" dir="2700000" algn="ctr" rotWithShape="0">
                    <a:schemeClr val="bg2">
                      <a:alpha val="50000"/>
                    </a:schemeClr>
                  </a:outerShdw>
                </a:effectLst>
              </p:spPr>
              <p:txBody>
                <a:bodyPr wrap="none" rtlCol="0" anchor="ctr"/>
                <a:lstStyle/>
                <a:p>
                  <a:pPr algn="ctr"/>
                  <a:endParaRPr lang="ko-KR" altLang="en-US"/>
                </a:p>
              </p:txBody>
            </p:sp>
          </p:grpSp>
          <p:sp>
            <p:nvSpPr>
              <p:cNvPr id="80" name="TextBox 40"/>
              <p:cNvSpPr txBox="1"/>
              <p:nvPr/>
            </p:nvSpPr>
            <p:spPr>
              <a:xfrm>
                <a:off x="2905029" y="2694809"/>
                <a:ext cx="97578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altLang="ko-KR" dirty="0" smtClean="0">
                    <a:solidFill>
                      <a:srgbClr val="C00000"/>
                    </a:solidFill>
                    <a:latin typeface="Arial Black" pitchFamily="34" charset="0"/>
                    <a:ea typeface="HY헤드라인M" pitchFamily="18" charset="-127"/>
                  </a:rPr>
                  <a:t>Click!!</a:t>
                </a:r>
                <a:endParaRPr lang="ko-KR" altLang="en-US" dirty="0">
                  <a:solidFill>
                    <a:srgbClr val="C00000"/>
                  </a:solidFill>
                  <a:latin typeface="Arial Black" pitchFamily="34" charset="0"/>
                  <a:ea typeface="HY헤드라인M" pitchFamily="18" charset="-127"/>
                </a:endParaRPr>
              </a:p>
            </p:txBody>
          </p:sp>
        </p:grpSp>
        <p:sp>
          <p:nvSpPr>
            <p:cNvPr id="78" name="TextBox 77"/>
            <p:cNvSpPr txBox="1"/>
            <p:nvPr/>
          </p:nvSpPr>
          <p:spPr>
            <a:xfrm>
              <a:off x="6483790" y="3350501"/>
              <a:ext cx="4154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b="1" dirty="0" smtClean="0"/>
                <a:t>②</a:t>
              </a:r>
              <a:endParaRPr lang="ko-KR" altLang="en-US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194277019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10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00"/>
                            </p:stCondLst>
                            <p:childTnLst>
                              <p:par>
                                <p:cTn id="26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7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0"/>
                            </p:stCondLst>
                            <p:childTnLst>
                              <p:par>
                                <p:cTn id="29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0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5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8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0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500"/>
                            </p:stCondLst>
                            <p:childTnLst>
                              <p:par>
                                <p:cTn id="54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500"/>
                            </p:stCondLst>
                            <p:childTnLst>
                              <p:par>
                                <p:cTn id="57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3" grpId="0"/>
      <p:bldP spid="6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28861" y="1466852"/>
            <a:ext cx="4347168" cy="4248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grpSp>
        <p:nvGrpSpPr>
          <p:cNvPr id="82" name="그룹 81"/>
          <p:cNvGrpSpPr/>
          <p:nvPr/>
        </p:nvGrpSpPr>
        <p:grpSpPr>
          <a:xfrm>
            <a:off x="283832" y="857232"/>
            <a:ext cx="2106928" cy="4422607"/>
            <a:chOff x="283832" y="857232"/>
            <a:chExt cx="2106928" cy="4422607"/>
          </a:xfrm>
        </p:grpSpPr>
        <p:sp>
          <p:nvSpPr>
            <p:cNvPr id="11" name="TextBox 10"/>
            <p:cNvSpPr txBox="1"/>
            <p:nvPr/>
          </p:nvSpPr>
          <p:spPr>
            <a:xfrm>
              <a:off x="290483" y="3942059"/>
              <a:ext cx="99257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b="1" dirty="0" smtClean="0">
                  <a:solidFill>
                    <a:schemeClr val="accent2">
                      <a:lumMod val="75000"/>
                    </a:schemeClr>
                  </a:solidFill>
                  <a:latin typeface="Arial" pitchFamily="34" charset="0"/>
                  <a:ea typeface="+mj-ea"/>
                  <a:cs typeface="Arial" pitchFamily="34" charset="0"/>
                </a:rPr>
                <a:t>Gender</a:t>
              </a:r>
            </a:p>
          </p:txBody>
        </p:sp>
        <p:sp>
          <p:nvSpPr>
            <p:cNvPr id="12" name="직사각형 11"/>
            <p:cNvSpPr/>
            <p:nvPr/>
          </p:nvSpPr>
          <p:spPr>
            <a:xfrm>
              <a:off x="288595" y="4249780"/>
              <a:ext cx="1964052" cy="2462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US" altLang="ko-KR" sz="1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Select the gender of patient. 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285720" y="3000372"/>
              <a:ext cx="156966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b="1" dirty="0" smtClean="0">
                  <a:solidFill>
                    <a:schemeClr val="accent2">
                      <a:lumMod val="75000"/>
                    </a:schemeClr>
                  </a:solidFill>
                  <a:latin typeface="Arial" pitchFamily="34" charset="0"/>
                  <a:ea typeface="+mj-ea"/>
                  <a:cs typeface="Arial" pitchFamily="34" charset="0"/>
                </a:rPr>
                <a:t>Date of Birth</a:t>
              </a:r>
            </a:p>
          </p:txBody>
        </p:sp>
        <p:sp>
          <p:nvSpPr>
            <p:cNvPr id="15" name="직사각형 14"/>
            <p:cNvSpPr/>
            <p:nvPr/>
          </p:nvSpPr>
          <p:spPr>
            <a:xfrm>
              <a:off x="283832" y="3308093"/>
              <a:ext cx="2106928" cy="5539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US" altLang="ko-KR" sz="1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Select the date of birth of patient. </a:t>
              </a:r>
            </a:p>
            <a:p>
              <a:r>
                <a:rPr lang="en-US" altLang="ko-KR" sz="1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Change the notation order from Settings.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285717" y="857232"/>
              <a:ext cx="131318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b="1" dirty="0" smtClean="0">
                  <a:solidFill>
                    <a:schemeClr val="accent2">
                      <a:lumMod val="75000"/>
                    </a:schemeClr>
                  </a:solidFill>
                  <a:latin typeface="Arial" pitchFamily="34" charset="0"/>
                  <a:cs typeface="Arial" pitchFamily="34" charset="0"/>
                </a:rPr>
                <a:t>Chart No.*</a:t>
              </a:r>
            </a:p>
          </p:txBody>
        </p:sp>
        <p:sp>
          <p:nvSpPr>
            <p:cNvPr id="21" name="직사각형 20"/>
            <p:cNvSpPr/>
            <p:nvPr/>
          </p:nvSpPr>
          <p:spPr>
            <a:xfrm>
              <a:off x="306302" y="1164953"/>
              <a:ext cx="2013020" cy="86177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ko-KR" sz="1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Enter the chart no. of the doctor. </a:t>
              </a:r>
            </a:p>
            <a:p>
              <a:r>
                <a:rPr lang="en-US" altLang="ko-KR" sz="1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The date registers automatically and you are able to cancel the set date from Settings. </a:t>
              </a:r>
              <a:r>
                <a:rPr lang="en-US" altLang="ko-KR" sz="1000" dirty="0" smtClean="0">
                  <a:solidFill>
                    <a:schemeClr val="accent2">
                      <a:lumMod val="75000"/>
                    </a:schemeClr>
                  </a:solidFill>
                  <a:latin typeface="Arial" pitchFamily="34" charset="0"/>
                  <a:cs typeface="Arial" pitchFamily="34" charset="0"/>
                </a:rPr>
                <a:t>(Required)</a:t>
              </a:r>
              <a:endParaRPr lang="ko-KR" altLang="en-US" sz="1000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285717" y="2082208"/>
              <a:ext cx="65915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b="1" dirty="0" smtClean="0">
                  <a:solidFill>
                    <a:schemeClr val="accent2">
                      <a:lumMod val="75000"/>
                    </a:schemeClr>
                  </a:solidFill>
                  <a:latin typeface="Arial" pitchFamily="34" charset="0"/>
                  <a:cs typeface="Arial" pitchFamily="34" charset="0"/>
                </a:rPr>
                <a:t>SSN</a:t>
              </a:r>
            </a:p>
          </p:txBody>
        </p:sp>
        <p:sp>
          <p:nvSpPr>
            <p:cNvPr id="37" name="직사각형 36"/>
            <p:cNvSpPr/>
            <p:nvPr/>
          </p:nvSpPr>
          <p:spPr>
            <a:xfrm>
              <a:off x="306302" y="2389929"/>
              <a:ext cx="2013020" cy="2462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US" altLang="ko-KR" sz="1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Enter Social Security Number.</a:t>
              </a: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290483" y="4572008"/>
              <a:ext cx="8771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b="1" dirty="0" smtClean="0">
                  <a:solidFill>
                    <a:schemeClr val="accent2">
                      <a:lumMod val="75000"/>
                    </a:schemeClr>
                  </a:solidFill>
                  <a:latin typeface="Arial" pitchFamily="34" charset="0"/>
                  <a:ea typeface="+mj-ea"/>
                  <a:cs typeface="Arial" pitchFamily="34" charset="0"/>
                </a:rPr>
                <a:t>E-mail</a:t>
              </a:r>
            </a:p>
          </p:txBody>
        </p:sp>
        <p:sp>
          <p:nvSpPr>
            <p:cNvPr id="54" name="직사각형 53"/>
            <p:cNvSpPr/>
            <p:nvPr/>
          </p:nvSpPr>
          <p:spPr>
            <a:xfrm>
              <a:off x="288595" y="4879729"/>
              <a:ext cx="1964052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ko-KR" sz="1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Enter information of the patient in each section. </a:t>
              </a:r>
            </a:p>
          </p:txBody>
        </p:sp>
      </p:grpSp>
      <p:grpSp>
        <p:nvGrpSpPr>
          <p:cNvPr id="85" name="그룹 84"/>
          <p:cNvGrpSpPr/>
          <p:nvPr/>
        </p:nvGrpSpPr>
        <p:grpSpPr>
          <a:xfrm>
            <a:off x="6848460" y="825139"/>
            <a:ext cx="2295540" cy="4661389"/>
            <a:chOff x="6848460" y="825139"/>
            <a:chExt cx="2295540" cy="4661389"/>
          </a:xfrm>
        </p:grpSpPr>
        <p:sp>
          <p:nvSpPr>
            <p:cNvPr id="7" name="TextBox 6"/>
            <p:cNvSpPr txBox="1"/>
            <p:nvPr/>
          </p:nvSpPr>
          <p:spPr>
            <a:xfrm>
              <a:off x="6858016" y="825139"/>
              <a:ext cx="146706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b="1" dirty="0" smtClean="0">
                  <a:solidFill>
                    <a:schemeClr val="accent2">
                      <a:lumMod val="75000"/>
                    </a:schemeClr>
                  </a:solidFill>
                  <a:latin typeface="Arial" pitchFamily="34" charset="0"/>
                  <a:ea typeface="+mj-ea"/>
                  <a:cs typeface="Arial" pitchFamily="34" charset="0"/>
                </a:rPr>
                <a:t>First Name*</a:t>
              </a:r>
            </a:p>
          </p:txBody>
        </p:sp>
        <p:sp>
          <p:nvSpPr>
            <p:cNvPr id="8" name="직사각형 7"/>
            <p:cNvSpPr/>
            <p:nvPr/>
          </p:nvSpPr>
          <p:spPr>
            <a:xfrm>
              <a:off x="6894228" y="1104884"/>
              <a:ext cx="2249772" cy="5539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ko-KR" sz="1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Enter first name of patient.</a:t>
              </a:r>
            </a:p>
            <a:p>
              <a:r>
                <a:rPr lang="en-US" altLang="ko-KR" sz="1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You can change the notation order in Settings. </a:t>
              </a:r>
              <a:r>
                <a:rPr lang="en-US" altLang="ko-KR" sz="1000" dirty="0" smtClean="0">
                  <a:solidFill>
                    <a:schemeClr val="accent2">
                      <a:lumMod val="75000"/>
                    </a:schemeClr>
                  </a:solidFill>
                  <a:latin typeface="Arial" pitchFamily="34" charset="0"/>
                  <a:cs typeface="Arial" pitchFamily="34" charset="0"/>
                </a:rPr>
                <a:t>(Required)</a:t>
              </a:r>
              <a:endParaRPr lang="en-US" altLang="ko-KR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6858016" y="1959394"/>
              <a:ext cx="144142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b="1" dirty="0" smtClean="0">
                  <a:solidFill>
                    <a:schemeClr val="accent2">
                      <a:lumMod val="75000"/>
                    </a:schemeClr>
                  </a:solidFill>
                  <a:latin typeface="Arial" pitchFamily="34" charset="0"/>
                  <a:ea typeface="+mj-ea"/>
                  <a:cs typeface="Arial" pitchFamily="34" charset="0"/>
                </a:rPr>
                <a:t>Last Name*</a:t>
              </a:r>
            </a:p>
          </p:txBody>
        </p:sp>
        <p:sp>
          <p:nvSpPr>
            <p:cNvPr id="31" name="직사각형 30"/>
            <p:cNvSpPr/>
            <p:nvPr/>
          </p:nvSpPr>
          <p:spPr>
            <a:xfrm>
              <a:off x="6894228" y="2239139"/>
              <a:ext cx="2249772" cy="5539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ko-KR" sz="1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Enter last name of patient.</a:t>
              </a:r>
            </a:p>
            <a:p>
              <a:r>
                <a:rPr lang="en-US" altLang="ko-KR" sz="1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You can change the notation order in Settings. </a:t>
              </a:r>
              <a:r>
                <a:rPr lang="en-US" altLang="ko-KR" sz="1000" dirty="0" smtClean="0">
                  <a:solidFill>
                    <a:schemeClr val="accent2">
                      <a:lumMod val="75000"/>
                    </a:schemeClr>
                  </a:solidFill>
                  <a:latin typeface="Arial" pitchFamily="34" charset="0"/>
                  <a:cs typeface="Arial" pitchFamily="34" charset="0"/>
                </a:rPr>
                <a:t>(Required)</a:t>
              </a:r>
              <a:endParaRPr lang="en-US" altLang="ko-KR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6858016" y="4226679"/>
              <a:ext cx="11079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b="1" dirty="0" smtClean="0">
                  <a:solidFill>
                    <a:schemeClr val="accent2">
                      <a:lumMod val="75000"/>
                    </a:schemeClr>
                  </a:solidFill>
                  <a:latin typeface="Arial" pitchFamily="34" charset="0"/>
                  <a:ea typeface="+mj-ea"/>
                  <a:cs typeface="Arial" pitchFamily="34" charset="0"/>
                </a:rPr>
                <a:t>Address</a:t>
              </a:r>
            </a:p>
          </p:txBody>
        </p:sp>
        <p:sp>
          <p:nvSpPr>
            <p:cNvPr id="45" name="직사각형 44"/>
            <p:cNvSpPr/>
            <p:nvPr/>
          </p:nvSpPr>
          <p:spPr>
            <a:xfrm>
              <a:off x="6894228" y="4506424"/>
              <a:ext cx="1964052" cy="2462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ko-KR" sz="1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ea typeface="+mj-ea"/>
                  <a:cs typeface="Arial" pitchFamily="34" charset="0"/>
                </a:rPr>
                <a:t>Enter address information.</a:t>
              </a: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6858016" y="3306738"/>
              <a:ext cx="128759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b="1" dirty="0" smtClean="0">
                  <a:solidFill>
                    <a:schemeClr val="accent2">
                      <a:lumMod val="75000"/>
                    </a:schemeClr>
                  </a:solidFill>
                  <a:latin typeface="Arial" pitchFamily="34" charset="0"/>
                  <a:ea typeface="+mj-ea"/>
                  <a:cs typeface="Arial" pitchFamily="34" charset="0"/>
                </a:rPr>
                <a:t>Treatment</a:t>
              </a:r>
            </a:p>
          </p:txBody>
        </p:sp>
        <p:sp>
          <p:nvSpPr>
            <p:cNvPr id="51" name="직사각형 50"/>
            <p:cNvSpPr/>
            <p:nvPr/>
          </p:nvSpPr>
          <p:spPr>
            <a:xfrm>
              <a:off x="6894228" y="3586483"/>
              <a:ext cx="1964052" cy="2462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US" altLang="ko-KR" sz="1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ea typeface="+mj-ea"/>
                  <a:cs typeface="Arial" pitchFamily="34" charset="0"/>
                </a:rPr>
                <a:t>Select the state of treatment</a:t>
              </a: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6848460" y="4960562"/>
              <a:ext cx="142430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b="1" dirty="0" smtClean="0">
                  <a:solidFill>
                    <a:schemeClr val="accent2">
                      <a:lumMod val="75000"/>
                    </a:schemeClr>
                  </a:solidFill>
                  <a:latin typeface="Arial" pitchFamily="34" charset="0"/>
                  <a:ea typeface="+mj-ea"/>
                  <a:cs typeface="Arial" pitchFamily="34" charset="0"/>
                </a:rPr>
                <a:t>Tel / Mobile</a:t>
              </a:r>
            </a:p>
          </p:txBody>
        </p:sp>
        <p:sp>
          <p:nvSpPr>
            <p:cNvPr id="60" name="직사각형 59"/>
            <p:cNvSpPr/>
            <p:nvPr/>
          </p:nvSpPr>
          <p:spPr>
            <a:xfrm>
              <a:off x="6884672" y="5240307"/>
              <a:ext cx="1964052" cy="2462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US" altLang="ko-KR" sz="1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ea typeface="+mj-ea"/>
                  <a:cs typeface="Arial" pitchFamily="34" charset="0"/>
                </a:rPr>
                <a:t>Enter telephone information.</a:t>
              </a:r>
            </a:p>
          </p:txBody>
        </p:sp>
      </p:grpSp>
      <p:grpSp>
        <p:nvGrpSpPr>
          <p:cNvPr id="83" name="그룹 82"/>
          <p:cNvGrpSpPr/>
          <p:nvPr/>
        </p:nvGrpSpPr>
        <p:grpSpPr>
          <a:xfrm>
            <a:off x="971600" y="989578"/>
            <a:ext cx="3149428" cy="3634818"/>
            <a:chOff x="971600" y="989578"/>
            <a:chExt cx="3149428" cy="3634818"/>
          </a:xfrm>
        </p:grpSpPr>
        <p:grpSp>
          <p:nvGrpSpPr>
            <p:cNvPr id="74" name="그룹 73"/>
            <p:cNvGrpSpPr/>
            <p:nvPr/>
          </p:nvGrpSpPr>
          <p:grpSpPr>
            <a:xfrm>
              <a:off x="1678854" y="989578"/>
              <a:ext cx="2442174" cy="1044000"/>
              <a:chOff x="1678854" y="989578"/>
              <a:chExt cx="2442174" cy="1044000"/>
            </a:xfrm>
          </p:grpSpPr>
          <p:cxnSp>
            <p:nvCxnSpPr>
              <p:cNvPr id="17" name="직선 연결선 16"/>
              <p:cNvCxnSpPr/>
              <p:nvPr/>
            </p:nvCxnSpPr>
            <p:spPr>
              <a:xfrm rot="16200000" flipV="1">
                <a:off x="3149029" y="1061578"/>
                <a:ext cx="1044000" cy="899999"/>
              </a:xfrm>
              <a:prstGeom prst="line">
                <a:avLst/>
              </a:prstGeom>
              <a:ln>
                <a:solidFill>
                  <a:schemeClr val="accent2">
                    <a:lumMod val="75000"/>
                    <a:alpha val="70000"/>
                  </a:schemeClr>
                </a:solidFill>
                <a:head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직선 연결선 17"/>
              <p:cNvCxnSpPr/>
              <p:nvPr/>
            </p:nvCxnSpPr>
            <p:spPr>
              <a:xfrm>
                <a:off x="1678854" y="1000109"/>
                <a:ext cx="1548000" cy="1588"/>
              </a:xfrm>
              <a:prstGeom prst="line">
                <a:avLst/>
              </a:prstGeom>
              <a:ln>
                <a:solidFill>
                  <a:schemeClr val="accent2">
                    <a:lumMod val="75000"/>
                    <a:alpha val="70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2" name="직선 연결선 21"/>
            <p:cNvCxnSpPr/>
            <p:nvPr/>
          </p:nvCxnSpPr>
          <p:spPr>
            <a:xfrm>
              <a:off x="1823575" y="3190873"/>
              <a:ext cx="972000" cy="345"/>
            </a:xfrm>
            <a:prstGeom prst="line">
              <a:avLst/>
            </a:prstGeom>
            <a:ln>
              <a:solidFill>
                <a:schemeClr val="accent2">
                  <a:lumMod val="75000"/>
                  <a:alpha val="70000"/>
                </a:schemeClr>
              </a:solidFill>
              <a:headEnd type="none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5" name="그룹 74"/>
            <p:cNvGrpSpPr/>
            <p:nvPr/>
          </p:nvGrpSpPr>
          <p:grpSpPr>
            <a:xfrm>
              <a:off x="971600" y="2260947"/>
              <a:ext cx="2743145" cy="615600"/>
              <a:chOff x="971600" y="2260947"/>
              <a:chExt cx="2743145" cy="615600"/>
            </a:xfrm>
          </p:grpSpPr>
          <p:cxnSp>
            <p:nvCxnSpPr>
              <p:cNvPr id="33" name="직선 연결선 32"/>
              <p:cNvCxnSpPr/>
              <p:nvPr/>
            </p:nvCxnSpPr>
            <p:spPr>
              <a:xfrm rot="10800000">
                <a:off x="3013602" y="2264547"/>
                <a:ext cx="701143" cy="612000"/>
              </a:xfrm>
              <a:prstGeom prst="line">
                <a:avLst/>
              </a:prstGeom>
              <a:ln>
                <a:solidFill>
                  <a:schemeClr val="accent2">
                    <a:lumMod val="75000"/>
                    <a:alpha val="70000"/>
                  </a:schemeClr>
                </a:solidFill>
                <a:head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직선 연결선 33"/>
              <p:cNvCxnSpPr/>
              <p:nvPr/>
            </p:nvCxnSpPr>
            <p:spPr>
              <a:xfrm flipV="1">
                <a:off x="971600" y="2260947"/>
                <a:ext cx="2036098" cy="15925"/>
              </a:xfrm>
              <a:prstGeom prst="line">
                <a:avLst/>
              </a:prstGeom>
              <a:ln>
                <a:solidFill>
                  <a:schemeClr val="accent2">
                    <a:lumMod val="75000"/>
                    <a:alpha val="70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7" name="그룹 76"/>
            <p:cNvGrpSpPr/>
            <p:nvPr/>
          </p:nvGrpSpPr>
          <p:grpSpPr>
            <a:xfrm>
              <a:off x="1285852" y="3500784"/>
              <a:ext cx="1514930" cy="642942"/>
              <a:chOff x="1285852" y="3500784"/>
              <a:chExt cx="1514930" cy="642942"/>
            </a:xfrm>
          </p:grpSpPr>
          <p:cxnSp>
            <p:nvCxnSpPr>
              <p:cNvPr id="39" name="직선 연결선 38"/>
              <p:cNvCxnSpPr/>
              <p:nvPr/>
            </p:nvCxnSpPr>
            <p:spPr>
              <a:xfrm rot="5400000" flipH="1" flipV="1">
                <a:off x="2222085" y="3564683"/>
                <a:ext cx="642596" cy="514798"/>
              </a:xfrm>
              <a:prstGeom prst="line">
                <a:avLst/>
              </a:prstGeom>
              <a:ln>
                <a:solidFill>
                  <a:schemeClr val="accent2">
                    <a:lumMod val="75000"/>
                    <a:alpha val="70000"/>
                  </a:schemeClr>
                </a:solidFill>
                <a:headEnd type="none" w="med" len="med"/>
                <a:tailEnd type="oval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직선 연결선 39"/>
              <p:cNvCxnSpPr/>
              <p:nvPr/>
            </p:nvCxnSpPr>
            <p:spPr>
              <a:xfrm>
                <a:off x="1285852" y="4143380"/>
                <a:ext cx="1008000" cy="346"/>
              </a:xfrm>
              <a:prstGeom prst="line">
                <a:avLst/>
              </a:prstGeom>
              <a:ln>
                <a:solidFill>
                  <a:schemeClr val="accent2">
                    <a:lumMod val="75000"/>
                    <a:alpha val="70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8" name="그룹 77"/>
            <p:cNvGrpSpPr/>
            <p:nvPr/>
          </p:nvGrpSpPr>
          <p:grpSpPr>
            <a:xfrm>
              <a:off x="1171551" y="4348169"/>
              <a:ext cx="2257441" cy="276227"/>
              <a:chOff x="1171551" y="4348169"/>
              <a:chExt cx="2257441" cy="276227"/>
            </a:xfrm>
          </p:grpSpPr>
          <p:cxnSp>
            <p:nvCxnSpPr>
              <p:cNvPr id="56" name="직선 연결선 55"/>
              <p:cNvCxnSpPr/>
              <p:nvPr/>
            </p:nvCxnSpPr>
            <p:spPr>
              <a:xfrm flipV="1">
                <a:off x="2867013" y="4348169"/>
                <a:ext cx="561979" cy="275881"/>
              </a:xfrm>
              <a:prstGeom prst="line">
                <a:avLst/>
              </a:prstGeom>
              <a:ln>
                <a:solidFill>
                  <a:schemeClr val="accent2">
                    <a:lumMod val="75000"/>
                    <a:alpha val="70000"/>
                  </a:schemeClr>
                </a:solidFill>
                <a:headEnd type="none" w="med" len="med"/>
                <a:tailEnd type="oval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직선 연결선 56"/>
              <p:cNvCxnSpPr/>
              <p:nvPr/>
            </p:nvCxnSpPr>
            <p:spPr>
              <a:xfrm>
                <a:off x="1171551" y="4624050"/>
                <a:ext cx="1692000" cy="346"/>
              </a:xfrm>
              <a:prstGeom prst="line">
                <a:avLst/>
              </a:prstGeom>
              <a:ln>
                <a:solidFill>
                  <a:schemeClr val="accent2">
                    <a:lumMod val="75000"/>
                    <a:alpha val="70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84" name="그룹 83"/>
          <p:cNvGrpSpPr/>
          <p:nvPr/>
        </p:nvGrpSpPr>
        <p:grpSpPr>
          <a:xfrm>
            <a:off x="3428198" y="1000108"/>
            <a:ext cx="3456794" cy="4153275"/>
            <a:chOff x="3428198" y="1000108"/>
            <a:chExt cx="3456794" cy="4153275"/>
          </a:xfrm>
        </p:grpSpPr>
        <p:grpSp>
          <p:nvGrpSpPr>
            <p:cNvPr id="73" name="그룹 72"/>
            <p:cNvGrpSpPr/>
            <p:nvPr/>
          </p:nvGrpSpPr>
          <p:grpSpPr>
            <a:xfrm>
              <a:off x="4357676" y="1000108"/>
              <a:ext cx="2516449" cy="1357357"/>
              <a:chOff x="4357676" y="1000108"/>
              <a:chExt cx="2516449" cy="1357357"/>
            </a:xfrm>
          </p:grpSpPr>
          <p:cxnSp>
            <p:nvCxnSpPr>
              <p:cNvPr id="4" name="직선 연결선 3"/>
              <p:cNvCxnSpPr/>
              <p:nvPr/>
            </p:nvCxnSpPr>
            <p:spPr>
              <a:xfrm rot="5400000" flipH="1" flipV="1">
                <a:off x="3893312" y="1464472"/>
                <a:ext cx="1357357" cy="428629"/>
              </a:xfrm>
              <a:prstGeom prst="line">
                <a:avLst/>
              </a:prstGeom>
              <a:ln>
                <a:solidFill>
                  <a:schemeClr val="accent2">
                    <a:lumMod val="75000"/>
                    <a:alpha val="70000"/>
                  </a:schemeClr>
                </a:solidFill>
                <a:head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" name="직선 연결선 4"/>
              <p:cNvCxnSpPr/>
              <p:nvPr/>
            </p:nvCxnSpPr>
            <p:spPr>
              <a:xfrm>
                <a:off x="4786125" y="1000108"/>
                <a:ext cx="2088000" cy="3692"/>
              </a:xfrm>
              <a:prstGeom prst="line">
                <a:avLst/>
              </a:prstGeom>
              <a:ln>
                <a:solidFill>
                  <a:schemeClr val="accent2">
                    <a:lumMod val="75000"/>
                    <a:alpha val="70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6" name="그룹 75"/>
            <p:cNvGrpSpPr/>
            <p:nvPr/>
          </p:nvGrpSpPr>
          <p:grpSpPr>
            <a:xfrm>
              <a:off x="4357685" y="2143120"/>
              <a:ext cx="2516437" cy="428627"/>
              <a:chOff x="4357685" y="2143120"/>
              <a:chExt cx="2516437" cy="428627"/>
            </a:xfrm>
          </p:grpSpPr>
          <p:cxnSp>
            <p:nvCxnSpPr>
              <p:cNvPr id="27" name="직선 연결선 26"/>
              <p:cNvCxnSpPr/>
              <p:nvPr/>
            </p:nvCxnSpPr>
            <p:spPr>
              <a:xfrm rot="5400000" flipH="1" flipV="1">
                <a:off x="4357686" y="2143119"/>
                <a:ext cx="428627" cy="428629"/>
              </a:xfrm>
              <a:prstGeom prst="line">
                <a:avLst/>
              </a:prstGeom>
              <a:ln>
                <a:solidFill>
                  <a:schemeClr val="accent2">
                    <a:lumMod val="75000"/>
                    <a:alpha val="70000"/>
                  </a:schemeClr>
                </a:solidFill>
                <a:head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직선 연결선 27"/>
              <p:cNvCxnSpPr/>
              <p:nvPr/>
            </p:nvCxnSpPr>
            <p:spPr>
              <a:xfrm>
                <a:off x="4786122" y="2143120"/>
                <a:ext cx="2088000" cy="3692"/>
              </a:xfrm>
              <a:prstGeom prst="line">
                <a:avLst/>
              </a:prstGeom>
              <a:ln>
                <a:solidFill>
                  <a:schemeClr val="accent2">
                    <a:lumMod val="75000"/>
                    <a:alpha val="70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47" name="직선 연결선 46"/>
            <p:cNvCxnSpPr/>
            <p:nvPr/>
          </p:nvCxnSpPr>
          <p:spPr>
            <a:xfrm>
              <a:off x="5572132" y="3500438"/>
              <a:ext cx="1296000" cy="1"/>
            </a:xfrm>
            <a:prstGeom prst="line">
              <a:avLst/>
            </a:prstGeom>
            <a:ln>
              <a:solidFill>
                <a:schemeClr val="accent2">
                  <a:lumMod val="75000"/>
                  <a:alpha val="70000"/>
                </a:schemeClr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9" name="그룹 78"/>
            <p:cNvGrpSpPr/>
            <p:nvPr/>
          </p:nvGrpSpPr>
          <p:grpSpPr>
            <a:xfrm>
              <a:off x="3428198" y="4644240"/>
              <a:ext cx="3456794" cy="509143"/>
              <a:chOff x="3428198" y="4644240"/>
              <a:chExt cx="3456794" cy="509143"/>
            </a:xfrm>
          </p:grpSpPr>
          <p:cxnSp>
            <p:nvCxnSpPr>
              <p:cNvPr id="62" name="직선 연결선 61"/>
              <p:cNvCxnSpPr/>
              <p:nvPr/>
            </p:nvCxnSpPr>
            <p:spPr>
              <a:xfrm rot="5400000" flipH="1" flipV="1">
                <a:off x="3176992" y="4895446"/>
                <a:ext cx="504000" cy="1588"/>
              </a:xfrm>
              <a:prstGeom prst="line">
                <a:avLst/>
              </a:prstGeom>
              <a:ln>
                <a:solidFill>
                  <a:schemeClr val="accent2">
                    <a:lumMod val="75000"/>
                    <a:alpha val="70000"/>
                  </a:schemeClr>
                </a:solidFill>
                <a:headEnd type="none" w="med" len="med"/>
                <a:tailEnd type="oval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직선 연결선 62"/>
              <p:cNvCxnSpPr/>
              <p:nvPr/>
            </p:nvCxnSpPr>
            <p:spPr>
              <a:xfrm>
                <a:off x="3428992" y="5153037"/>
                <a:ext cx="3456000" cy="346"/>
              </a:xfrm>
              <a:prstGeom prst="line">
                <a:avLst/>
              </a:prstGeom>
              <a:ln>
                <a:solidFill>
                  <a:schemeClr val="accent2">
                    <a:lumMod val="75000"/>
                    <a:alpha val="70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직선 연결선 63"/>
              <p:cNvCxnSpPr/>
              <p:nvPr/>
            </p:nvCxnSpPr>
            <p:spPr>
              <a:xfrm rot="5400000" flipH="1" flipV="1">
                <a:off x="4749422" y="4895446"/>
                <a:ext cx="504000" cy="1588"/>
              </a:xfrm>
              <a:prstGeom prst="line">
                <a:avLst/>
              </a:prstGeom>
              <a:ln>
                <a:solidFill>
                  <a:schemeClr val="accent2">
                    <a:lumMod val="75000"/>
                    <a:alpha val="70000"/>
                  </a:schemeClr>
                </a:solidFill>
                <a:headEnd type="none" w="med" len="med"/>
                <a:tailEnd type="oval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0" name="그룹 79"/>
            <p:cNvGrpSpPr/>
            <p:nvPr/>
          </p:nvGrpSpPr>
          <p:grpSpPr>
            <a:xfrm>
              <a:off x="5900747" y="3786190"/>
              <a:ext cx="957269" cy="625155"/>
              <a:chOff x="5900747" y="3786190"/>
              <a:chExt cx="957269" cy="625155"/>
            </a:xfrm>
          </p:grpSpPr>
          <p:cxnSp>
            <p:nvCxnSpPr>
              <p:cNvPr id="41" name="직선 연결선 40"/>
              <p:cNvCxnSpPr/>
              <p:nvPr/>
            </p:nvCxnSpPr>
            <p:spPr>
              <a:xfrm flipV="1">
                <a:off x="5900747" y="3786190"/>
                <a:ext cx="381600" cy="34"/>
              </a:xfrm>
              <a:prstGeom prst="line">
                <a:avLst/>
              </a:prstGeom>
              <a:ln>
                <a:solidFill>
                  <a:schemeClr val="accent2">
                    <a:lumMod val="75000"/>
                    <a:alpha val="70000"/>
                  </a:schemeClr>
                </a:solidFill>
                <a:head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직선 연결선 41"/>
              <p:cNvCxnSpPr/>
              <p:nvPr/>
            </p:nvCxnSpPr>
            <p:spPr>
              <a:xfrm rot="5400000" flipH="1" flipV="1">
                <a:off x="6144430" y="3928272"/>
                <a:ext cx="285752" cy="1588"/>
              </a:xfrm>
              <a:prstGeom prst="line">
                <a:avLst/>
              </a:prstGeom>
              <a:ln>
                <a:solidFill>
                  <a:schemeClr val="accent2">
                    <a:lumMod val="75000"/>
                    <a:alpha val="70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직선 연결선 67"/>
              <p:cNvCxnSpPr/>
              <p:nvPr/>
            </p:nvCxnSpPr>
            <p:spPr>
              <a:xfrm flipV="1">
                <a:off x="5900747" y="4071942"/>
                <a:ext cx="381600" cy="34"/>
              </a:xfrm>
              <a:prstGeom prst="line">
                <a:avLst/>
              </a:prstGeom>
              <a:ln>
                <a:solidFill>
                  <a:schemeClr val="accent2">
                    <a:lumMod val="75000"/>
                    <a:alpha val="70000"/>
                  </a:schemeClr>
                </a:solidFill>
                <a:head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직선 연결선 68"/>
              <p:cNvCxnSpPr>
                <a:endCxn id="44" idx="1"/>
              </p:cNvCxnSpPr>
              <p:nvPr/>
            </p:nvCxnSpPr>
            <p:spPr>
              <a:xfrm>
                <a:off x="6286512" y="4083803"/>
                <a:ext cx="571504" cy="327542"/>
              </a:xfrm>
              <a:prstGeom prst="line">
                <a:avLst/>
              </a:prstGeom>
              <a:ln>
                <a:solidFill>
                  <a:schemeClr val="accent2">
                    <a:lumMod val="75000"/>
                    <a:alpha val="70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86" name="그룹 37"/>
          <p:cNvGrpSpPr/>
          <p:nvPr/>
        </p:nvGrpSpPr>
        <p:grpSpPr>
          <a:xfrm>
            <a:off x="7786710" y="6417254"/>
            <a:ext cx="1213034" cy="369332"/>
            <a:chOff x="383284" y="4870823"/>
            <a:chExt cx="1213034" cy="369332"/>
          </a:xfrm>
        </p:grpSpPr>
        <p:sp>
          <p:nvSpPr>
            <p:cNvPr id="87" name="줄무늬가 있는 오른쪽 화살표 86"/>
            <p:cNvSpPr/>
            <p:nvPr/>
          </p:nvSpPr>
          <p:spPr bwMode="auto">
            <a:xfrm>
              <a:off x="1252191" y="4923076"/>
              <a:ext cx="344127" cy="233499"/>
            </a:xfrm>
            <a:prstGeom prst="stripedRightArrow">
              <a:avLst>
                <a:gd name="adj1" fmla="val 54775"/>
                <a:gd name="adj2" fmla="val 68539"/>
              </a:avLst>
            </a:prstGeom>
            <a:solidFill>
              <a:schemeClr val="accent6">
                <a:lumMod val="75000"/>
              </a:schemeClr>
            </a:solidFill>
            <a:ln w="3175">
              <a:noFill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rtlCol="0" anchor="ctr"/>
            <a:lstStyle/>
            <a:p>
              <a:pPr algn="ctr"/>
              <a:endParaRPr lang="ko-KR" altLang="en-US" sz="1600">
                <a:latin typeface="+mj-ea"/>
                <a:ea typeface="+mj-ea"/>
              </a:endParaRP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383284" y="4870823"/>
              <a:ext cx="8899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Black" pitchFamily="34" charset="0"/>
                  <a:ea typeface="+mj-ea"/>
                </a:rPr>
                <a:t>NEXT</a:t>
              </a:r>
              <a:endParaRPr lang="ko-KR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itchFamily="34" charset="0"/>
                <a:ea typeface="+mj-ea"/>
              </a:endParaRPr>
            </a:p>
          </p:txBody>
        </p:sp>
      </p:grp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500"/>
                            </p:stCondLst>
                            <p:childTnLst>
                              <p:par>
                                <p:cTn id="25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6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500"/>
                            </p:stCondLst>
                            <p:childTnLst>
                              <p:par>
                                <p:cTn id="28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9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8" name="그룹 147"/>
          <p:cNvGrpSpPr/>
          <p:nvPr/>
        </p:nvGrpSpPr>
        <p:grpSpPr>
          <a:xfrm>
            <a:off x="4756154" y="1003186"/>
            <a:ext cx="7159241" cy="5184000"/>
            <a:chOff x="4752977" y="1014395"/>
            <a:chExt cx="7358116" cy="5286419"/>
          </a:xfrm>
        </p:grpSpPr>
        <p:pic>
          <p:nvPicPr>
            <p:cNvPr id="149" name="Picture 3"/>
            <p:cNvPicPr>
              <a:picLocks noChangeAspect="1" noChangeArrowheads="1"/>
            </p:cNvPicPr>
            <p:nvPr/>
          </p:nvPicPr>
          <p:blipFill>
            <a:blip r:embed="rId2" cstate="print"/>
            <a:srcRect r="63359" b="55694"/>
            <a:stretch>
              <a:fillRect/>
            </a:stretch>
          </p:blipFill>
          <p:spPr bwMode="auto">
            <a:xfrm>
              <a:off x="5071841" y="1371586"/>
              <a:ext cx="6700883" cy="45577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grpSp>
          <p:nvGrpSpPr>
            <p:cNvPr id="150" name="그룹 56"/>
            <p:cNvGrpSpPr/>
            <p:nvPr/>
          </p:nvGrpSpPr>
          <p:grpSpPr>
            <a:xfrm>
              <a:off x="4752977" y="1014395"/>
              <a:ext cx="7358116" cy="5286419"/>
              <a:chOff x="4597401" y="1908162"/>
              <a:chExt cx="7358116" cy="5286419"/>
            </a:xfrm>
          </p:grpSpPr>
          <p:pic>
            <p:nvPicPr>
              <p:cNvPr id="151" name="그림 150" descr="Monitor Frame.png"/>
              <p:cNvPicPr>
                <a:picLocks noChangeAspect="1"/>
              </p:cNvPicPr>
              <p:nvPr/>
            </p:nvPicPr>
            <p:blipFill>
              <a:blip r:embed="rId3" cstate="print"/>
              <a:srcRect b="20849"/>
              <a:stretch>
                <a:fillRect/>
              </a:stretch>
            </p:blipFill>
            <p:spPr>
              <a:xfrm>
                <a:off x="4597401" y="1908162"/>
                <a:ext cx="7358116" cy="5207517"/>
              </a:xfrm>
              <a:prstGeom prst="rect">
                <a:avLst/>
              </a:prstGeom>
            </p:spPr>
          </p:pic>
          <p:pic>
            <p:nvPicPr>
              <p:cNvPr id="152" name="Picture 3" descr="D:\02. 업무\2014년\02. 전략과제\13. EM 동영상\작업파일\ci-횐색.png"/>
              <p:cNvPicPr>
                <a:picLocks noChangeAspect="1" noChangeArrowheads="1"/>
              </p:cNvPicPr>
              <p:nvPr/>
            </p:nvPicPr>
            <p:blipFill>
              <a:blip r:embed="rId4" cstate="screen"/>
              <a:srcRect/>
              <a:stretch>
                <a:fillRect/>
              </a:stretch>
            </p:blipFill>
            <p:spPr bwMode="auto">
              <a:xfrm>
                <a:off x="7735408" y="6689479"/>
                <a:ext cx="1082094" cy="505102"/>
              </a:xfrm>
              <a:prstGeom prst="rect">
                <a:avLst/>
              </a:prstGeom>
              <a:noFill/>
            </p:spPr>
          </p:pic>
        </p:grpSp>
      </p:grpSp>
      <p:pic>
        <p:nvPicPr>
          <p:cNvPr id="153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4348" y="1142984"/>
            <a:ext cx="3396569" cy="230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154" name="그룹 153"/>
          <p:cNvGrpSpPr/>
          <p:nvPr/>
        </p:nvGrpSpPr>
        <p:grpSpPr>
          <a:xfrm>
            <a:off x="571660" y="4000504"/>
            <a:ext cx="2500142" cy="2416587"/>
            <a:chOff x="571660" y="4000504"/>
            <a:chExt cx="2500142" cy="2416587"/>
          </a:xfrm>
        </p:grpSpPr>
        <p:pic>
          <p:nvPicPr>
            <p:cNvPr id="155" name="Picture 7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714350" y="4128866"/>
              <a:ext cx="2188450" cy="21431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56" name="모서리가 둥근 직사각형 155"/>
            <p:cNvSpPr/>
            <p:nvPr/>
          </p:nvSpPr>
          <p:spPr bwMode="auto">
            <a:xfrm>
              <a:off x="571660" y="4000504"/>
              <a:ext cx="2500142" cy="2416587"/>
            </a:xfrm>
            <a:prstGeom prst="roundRect">
              <a:avLst>
                <a:gd name="adj" fmla="val 4425"/>
              </a:avLst>
            </a:prstGeom>
            <a:noFill/>
            <a:ln w="3175">
              <a:solidFill>
                <a:schemeClr val="accent2">
                  <a:lumMod val="75000"/>
                </a:schemeClr>
              </a:solidFill>
              <a:miter lim="800000"/>
              <a:headEnd/>
              <a:tailEnd/>
            </a:ln>
            <a:effectLst/>
          </p:spPr>
          <p:txBody>
            <a:bodyPr wrap="none"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158" name="그룹 157"/>
          <p:cNvGrpSpPr/>
          <p:nvPr/>
        </p:nvGrpSpPr>
        <p:grpSpPr>
          <a:xfrm>
            <a:off x="571660" y="1052736"/>
            <a:ext cx="5764308" cy="2519140"/>
            <a:chOff x="571660" y="1052736"/>
            <a:chExt cx="5764308" cy="2519140"/>
          </a:xfrm>
        </p:grpSpPr>
        <p:sp>
          <p:nvSpPr>
            <p:cNvPr id="159" name="모서리가 둥근 직사각형 158"/>
            <p:cNvSpPr/>
            <p:nvPr/>
          </p:nvSpPr>
          <p:spPr bwMode="auto">
            <a:xfrm>
              <a:off x="571660" y="1052736"/>
              <a:ext cx="3712308" cy="2519140"/>
            </a:xfrm>
            <a:prstGeom prst="roundRect">
              <a:avLst>
                <a:gd name="adj" fmla="val 4425"/>
              </a:avLst>
            </a:prstGeom>
            <a:noFill/>
            <a:ln w="3175">
              <a:solidFill>
                <a:schemeClr val="accent2">
                  <a:lumMod val="75000"/>
                </a:schemeClr>
              </a:solidFill>
              <a:miter lim="800000"/>
              <a:headEnd/>
              <a:tailEnd/>
            </a:ln>
            <a:effectLst/>
          </p:spPr>
          <p:txBody>
            <a:bodyPr wrap="none" rtlCol="0" anchor="ctr"/>
            <a:lstStyle/>
            <a:p>
              <a:pPr algn="ctr"/>
              <a:endParaRPr lang="ko-KR" altLang="en-US"/>
            </a:p>
          </p:txBody>
        </p:sp>
        <p:cxnSp>
          <p:nvCxnSpPr>
            <p:cNvPr id="160" name="직선 연결선 159"/>
            <p:cNvCxnSpPr/>
            <p:nvPr/>
          </p:nvCxnSpPr>
          <p:spPr>
            <a:xfrm>
              <a:off x="4283968" y="1970756"/>
              <a:ext cx="2052000" cy="1588"/>
            </a:xfrm>
            <a:prstGeom prst="line">
              <a:avLst/>
            </a:prstGeom>
            <a:ln>
              <a:solidFill>
                <a:schemeClr val="accent2">
                  <a:lumMod val="75000"/>
                  <a:alpha val="70000"/>
                </a:schemeClr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1" name="그룹 65"/>
          <p:cNvGrpSpPr/>
          <p:nvPr/>
        </p:nvGrpSpPr>
        <p:grpSpPr>
          <a:xfrm>
            <a:off x="3143240" y="3000372"/>
            <a:ext cx="1292817" cy="558536"/>
            <a:chOff x="6357950" y="3143248"/>
            <a:chExt cx="1485571" cy="639748"/>
          </a:xfrm>
        </p:grpSpPr>
        <p:grpSp>
          <p:nvGrpSpPr>
            <p:cNvPr id="162" name="그룹 33"/>
            <p:cNvGrpSpPr/>
            <p:nvPr/>
          </p:nvGrpSpPr>
          <p:grpSpPr>
            <a:xfrm>
              <a:off x="6357950" y="3143248"/>
              <a:ext cx="1485571" cy="639748"/>
              <a:chOff x="2428860" y="2428868"/>
              <a:chExt cx="1485571" cy="639748"/>
            </a:xfrm>
          </p:grpSpPr>
          <p:grpSp>
            <p:nvGrpSpPr>
              <p:cNvPr id="164" name="그룹 67"/>
              <p:cNvGrpSpPr/>
              <p:nvPr/>
            </p:nvGrpSpPr>
            <p:grpSpPr>
              <a:xfrm>
                <a:off x="2428860" y="2428868"/>
                <a:ext cx="639748" cy="639748"/>
                <a:chOff x="4356597" y="3448242"/>
                <a:chExt cx="639748" cy="639748"/>
              </a:xfrm>
            </p:grpSpPr>
            <p:grpSp>
              <p:nvGrpSpPr>
                <p:cNvPr id="166" name="그룹 50"/>
                <p:cNvGrpSpPr/>
                <p:nvPr/>
              </p:nvGrpSpPr>
              <p:grpSpPr>
                <a:xfrm>
                  <a:off x="4356597" y="3448242"/>
                  <a:ext cx="639748" cy="639748"/>
                  <a:chOff x="5429256" y="3214686"/>
                  <a:chExt cx="639748" cy="639748"/>
                </a:xfrm>
              </p:grpSpPr>
              <p:pic>
                <p:nvPicPr>
                  <p:cNvPr id="168" name="Picture 17" descr="C:\Users\a00291\Desktop\kligg.com\kligg256x256.png"/>
                  <p:cNvPicPr>
                    <a:picLocks noChangeAspect="1" noChangeArrowheads="1"/>
                  </p:cNvPicPr>
                  <p:nvPr/>
                </p:nvPicPr>
                <p:blipFill>
                  <a:blip r:embed="rId7" cstate="screen"/>
                  <a:srcRect/>
                  <a:stretch>
                    <a:fillRect/>
                  </a:stretch>
                </p:blipFill>
                <p:spPr bwMode="auto">
                  <a:xfrm>
                    <a:off x="5500694" y="3286124"/>
                    <a:ext cx="568310" cy="568310"/>
                  </a:xfrm>
                  <a:prstGeom prst="rect">
                    <a:avLst/>
                  </a:prstGeom>
                  <a:noFill/>
                </p:spPr>
              </p:pic>
              <p:pic>
                <p:nvPicPr>
                  <p:cNvPr id="169" name="Picture 18" descr="C:\Users\a00291\Desktop\11949837831120231634mouse_pointer_wolfram_es_01_svg_med.png"/>
                  <p:cNvPicPr>
                    <a:picLocks noChangeAspect="1" noChangeArrowheads="1"/>
                  </p:cNvPicPr>
                  <p:nvPr/>
                </p:nvPicPr>
                <p:blipFill>
                  <a:blip r:embed="rId8" cstate="screen"/>
                  <a:srcRect/>
                  <a:stretch>
                    <a:fillRect/>
                  </a:stretch>
                </p:blipFill>
                <p:spPr bwMode="auto">
                  <a:xfrm>
                    <a:off x="5429256" y="3214686"/>
                    <a:ext cx="159318" cy="257694"/>
                  </a:xfrm>
                  <a:prstGeom prst="rect">
                    <a:avLst/>
                  </a:prstGeom>
                  <a:noFill/>
                </p:spPr>
              </p:pic>
            </p:grpSp>
            <p:sp>
              <p:nvSpPr>
                <p:cNvPr id="167" name="타원 166"/>
                <p:cNvSpPr/>
                <p:nvPr/>
              </p:nvSpPr>
              <p:spPr bwMode="auto">
                <a:xfrm>
                  <a:off x="4670780" y="3589982"/>
                  <a:ext cx="71438" cy="142876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>
                      <a:lumMod val="85000"/>
                      <a:lumOff val="15000"/>
                    </a:schemeClr>
                  </a:solidFill>
                  <a:miter lim="800000"/>
                  <a:headEnd/>
                  <a:tailEnd/>
                </a:ln>
                <a:effectLst>
                  <a:outerShdw dist="35921" dir="2700000" algn="ctr" rotWithShape="0">
                    <a:schemeClr val="bg2">
                      <a:alpha val="50000"/>
                    </a:schemeClr>
                  </a:outerShdw>
                </a:effectLst>
              </p:spPr>
              <p:txBody>
                <a:bodyPr wrap="none" rtlCol="0" anchor="ctr"/>
                <a:lstStyle/>
                <a:p>
                  <a:pPr algn="ctr"/>
                  <a:endParaRPr lang="ko-KR" altLang="en-US"/>
                </a:p>
              </p:txBody>
            </p:sp>
          </p:grpSp>
          <p:sp>
            <p:nvSpPr>
              <p:cNvPr id="165" name="TextBox 40"/>
              <p:cNvSpPr txBox="1"/>
              <p:nvPr/>
            </p:nvSpPr>
            <p:spPr>
              <a:xfrm>
                <a:off x="2938651" y="2679862"/>
                <a:ext cx="97578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altLang="ko-KR" dirty="0" smtClean="0">
                    <a:solidFill>
                      <a:srgbClr val="C00000"/>
                    </a:solidFill>
                    <a:latin typeface="Arial Black" pitchFamily="34" charset="0"/>
                    <a:ea typeface="HY헤드라인M" pitchFamily="18" charset="-127"/>
                  </a:rPr>
                  <a:t>Click!!</a:t>
                </a:r>
                <a:endParaRPr lang="ko-KR" altLang="en-US" dirty="0">
                  <a:solidFill>
                    <a:srgbClr val="C00000"/>
                  </a:solidFill>
                  <a:latin typeface="Arial Black" pitchFamily="34" charset="0"/>
                  <a:ea typeface="HY헤드라인M" pitchFamily="18" charset="-127"/>
                </a:endParaRPr>
              </a:p>
            </p:txBody>
          </p:sp>
        </p:grpSp>
        <p:sp>
          <p:nvSpPr>
            <p:cNvPr id="163" name="TextBox 162"/>
            <p:cNvSpPr txBox="1"/>
            <p:nvPr/>
          </p:nvSpPr>
          <p:spPr>
            <a:xfrm>
              <a:off x="6484411" y="3340621"/>
              <a:ext cx="477447" cy="4230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b="1" dirty="0" smtClean="0"/>
                <a:t>②</a:t>
              </a:r>
              <a:endParaRPr lang="ko-KR" altLang="en-US" b="1" dirty="0"/>
            </a:p>
          </p:txBody>
        </p:sp>
      </p:grpSp>
      <p:sp>
        <p:nvSpPr>
          <p:cNvPr id="170" name="아래쪽 화살표 169"/>
          <p:cNvSpPr/>
          <p:nvPr/>
        </p:nvSpPr>
        <p:spPr bwMode="auto">
          <a:xfrm>
            <a:off x="2214546" y="3643314"/>
            <a:ext cx="357190" cy="285752"/>
          </a:xfrm>
          <a:prstGeom prst="downArrow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 rtlCol="0" anchor="ctr"/>
          <a:lstStyle/>
          <a:p>
            <a:pPr algn="ctr"/>
            <a:endParaRPr lang="ko-KR" altLang="en-US"/>
          </a:p>
        </p:txBody>
      </p:sp>
      <p:grpSp>
        <p:nvGrpSpPr>
          <p:cNvPr id="171" name="그룹 65"/>
          <p:cNvGrpSpPr/>
          <p:nvPr/>
        </p:nvGrpSpPr>
        <p:grpSpPr>
          <a:xfrm>
            <a:off x="6951549" y="1984180"/>
            <a:ext cx="1292817" cy="558536"/>
            <a:chOff x="6357950" y="3143248"/>
            <a:chExt cx="1485571" cy="639748"/>
          </a:xfrm>
        </p:grpSpPr>
        <p:grpSp>
          <p:nvGrpSpPr>
            <p:cNvPr id="172" name="그룹 33"/>
            <p:cNvGrpSpPr/>
            <p:nvPr/>
          </p:nvGrpSpPr>
          <p:grpSpPr>
            <a:xfrm>
              <a:off x="6357950" y="3143248"/>
              <a:ext cx="1485571" cy="639748"/>
              <a:chOff x="2428860" y="2428868"/>
              <a:chExt cx="1485571" cy="639748"/>
            </a:xfrm>
          </p:grpSpPr>
          <p:grpSp>
            <p:nvGrpSpPr>
              <p:cNvPr id="174" name="그룹 67"/>
              <p:cNvGrpSpPr/>
              <p:nvPr/>
            </p:nvGrpSpPr>
            <p:grpSpPr>
              <a:xfrm>
                <a:off x="2428860" y="2428868"/>
                <a:ext cx="639748" cy="639748"/>
                <a:chOff x="4356597" y="3448242"/>
                <a:chExt cx="639748" cy="639748"/>
              </a:xfrm>
            </p:grpSpPr>
            <p:grpSp>
              <p:nvGrpSpPr>
                <p:cNvPr id="176" name="그룹 50"/>
                <p:cNvGrpSpPr/>
                <p:nvPr/>
              </p:nvGrpSpPr>
              <p:grpSpPr>
                <a:xfrm>
                  <a:off x="4356597" y="3448242"/>
                  <a:ext cx="639748" cy="639748"/>
                  <a:chOff x="5429256" y="3214686"/>
                  <a:chExt cx="639748" cy="639748"/>
                </a:xfrm>
              </p:grpSpPr>
              <p:pic>
                <p:nvPicPr>
                  <p:cNvPr id="178" name="Picture 17" descr="C:\Users\a00291\Desktop\kligg.com\kligg256x256.png"/>
                  <p:cNvPicPr>
                    <a:picLocks noChangeAspect="1" noChangeArrowheads="1"/>
                  </p:cNvPicPr>
                  <p:nvPr/>
                </p:nvPicPr>
                <p:blipFill>
                  <a:blip r:embed="rId7" cstate="screen"/>
                  <a:srcRect/>
                  <a:stretch>
                    <a:fillRect/>
                  </a:stretch>
                </p:blipFill>
                <p:spPr bwMode="auto">
                  <a:xfrm>
                    <a:off x="5500694" y="3286124"/>
                    <a:ext cx="568310" cy="568310"/>
                  </a:xfrm>
                  <a:prstGeom prst="rect">
                    <a:avLst/>
                  </a:prstGeom>
                  <a:noFill/>
                </p:spPr>
              </p:pic>
              <p:pic>
                <p:nvPicPr>
                  <p:cNvPr id="179" name="Picture 18" descr="C:\Users\a00291\Desktop\11949837831120231634mouse_pointer_wolfram_es_01_svg_med.png"/>
                  <p:cNvPicPr>
                    <a:picLocks noChangeAspect="1" noChangeArrowheads="1"/>
                  </p:cNvPicPr>
                  <p:nvPr/>
                </p:nvPicPr>
                <p:blipFill>
                  <a:blip r:embed="rId8" cstate="screen"/>
                  <a:srcRect/>
                  <a:stretch>
                    <a:fillRect/>
                  </a:stretch>
                </p:blipFill>
                <p:spPr bwMode="auto">
                  <a:xfrm>
                    <a:off x="5429256" y="3214686"/>
                    <a:ext cx="159318" cy="257694"/>
                  </a:xfrm>
                  <a:prstGeom prst="rect">
                    <a:avLst/>
                  </a:prstGeom>
                  <a:noFill/>
                </p:spPr>
              </p:pic>
            </p:grpSp>
            <p:sp>
              <p:nvSpPr>
                <p:cNvPr id="177" name="타원 176"/>
                <p:cNvSpPr/>
                <p:nvPr/>
              </p:nvSpPr>
              <p:spPr bwMode="auto">
                <a:xfrm>
                  <a:off x="4670780" y="3589982"/>
                  <a:ext cx="71438" cy="142876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>
                      <a:lumMod val="85000"/>
                      <a:lumOff val="15000"/>
                    </a:schemeClr>
                  </a:solidFill>
                  <a:miter lim="800000"/>
                  <a:headEnd/>
                  <a:tailEnd/>
                </a:ln>
                <a:effectLst>
                  <a:outerShdw dist="35921" dir="2700000" algn="ctr" rotWithShape="0">
                    <a:schemeClr val="bg2">
                      <a:alpha val="50000"/>
                    </a:schemeClr>
                  </a:outerShdw>
                </a:effectLst>
              </p:spPr>
              <p:txBody>
                <a:bodyPr wrap="none" rtlCol="0" anchor="ctr"/>
                <a:lstStyle/>
                <a:p>
                  <a:pPr algn="ctr"/>
                  <a:endParaRPr lang="ko-KR" altLang="en-US"/>
                </a:p>
              </p:txBody>
            </p:sp>
          </p:grpSp>
          <p:sp>
            <p:nvSpPr>
              <p:cNvPr id="175" name="TextBox 40"/>
              <p:cNvSpPr txBox="1"/>
              <p:nvPr/>
            </p:nvSpPr>
            <p:spPr>
              <a:xfrm>
                <a:off x="2938651" y="2679862"/>
                <a:ext cx="97578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altLang="ko-KR" dirty="0" smtClean="0">
                    <a:solidFill>
                      <a:srgbClr val="C00000"/>
                    </a:solidFill>
                    <a:latin typeface="Arial Black" pitchFamily="34" charset="0"/>
                    <a:ea typeface="HY헤드라인M" pitchFamily="18" charset="-127"/>
                  </a:rPr>
                  <a:t>Click!!</a:t>
                </a:r>
                <a:endParaRPr lang="ko-KR" altLang="en-US" dirty="0">
                  <a:solidFill>
                    <a:srgbClr val="C00000"/>
                  </a:solidFill>
                  <a:latin typeface="Arial Black" pitchFamily="34" charset="0"/>
                  <a:ea typeface="HY헤드라인M" pitchFamily="18" charset="-127"/>
                </a:endParaRPr>
              </a:p>
            </p:txBody>
          </p:sp>
        </p:grpSp>
        <p:sp>
          <p:nvSpPr>
            <p:cNvPr id="173" name="TextBox 172"/>
            <p:cNvSpPr txBox="1"/>
            <p:nvPr/>
          </p:nvSpPr>
          <p:spPr>
            <a:xfrm>
              <a:off x="6484412" y="3340621"/>
              <a:ext cx="4154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b="1" dirty="0" smtClean="0"/>
                <a:t>①</a:t>
              </a:r>
              <a:endParaRPr lang="ko-KR" altLang="en-US" b="1" dirty="0"/>
            </a:p>
          </p:txBody>
        </p:sp>
      </p:grpSp>
      <p:pic>
        <p:nvPicPr>
          <p:cNvPr id="180" name="Picture 4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14347" y="1142984"/>
            <a:ext cx="3396570" cy="230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181" name="그룹 66"/>
          <p:cNvGrpSpPr/>
          <p:nvPr/>
        </p:nvGrpSpPr>
        <p:grpSpPr>
          <a:xfrm>
            <a:off x="1357290" y="1643050"/>
            <a:ext cx="1263558" cy="558536"/>
            <a:chOff x="6357950" y="3143248"/>
            <a:chExt cx="1451949" cy="639748"/>
          </a:xfrm>
        </p:grpSpPr>
        <p:grpSp>
          <p:nvGrpSpPr>
            <p:cNvPr id="182" name="그룹 33"/>
            <p:cNvGrpSpPr/>
            <p:nvPr/>
          </p:nvGrpSpPr>
          <p:grpSpPr>
            <a:xfrm>
              <a:off x="6357950" y="3143248"/>
              <a:ext cx="1451949" cy="639748"/>
              <a:chOff x="2428860" y="2428868"/>
              <a:chExt cx="1451949" cy="639748"/>
            </a:xfrm>
          </p:grpSpPr>
          <p:grpSp>
            <p:nvGrpSpPr>
              <p:cNvPr id="184" name="그룹 67"/>
              <p:cNvGrpSpPr/>
              <p:nvPr/>
            </p:nvGrpSpPr>
            <p:grpSpPr>
              <a:xfrm>
                <a:off x="2428860" y="2428868"/>
                <a:ext cx="639748" cy="639748"/>
                <a:chOff x="4356597" y="3448242"/>
                <a:chExt cx="639748" cy="639748"/>
              </a:xfrm>
            </p:grpSpPr>
            <p:grpSp>
              <p:nvGrpSpPr>
                <p:cNvPr id="186" name="그룹 50"/>
                <p:cNvGrpSpPr/>
                <p:nvPr/>
              </p:nvGrpSpPr>
              <p:grpSpPr>
                <a:xfrm>
                  <a:off x="4356597" y="3448242"/>
                  <a:ext cx="639748" cy="639748"/>
                  <a:chOff x="5429256" y="3214686"/>
                  <a:chExt cx="639748" cy="639748"/>
                </a:xfrm>
              </p:grpSpPr>
              <p:pic>
                <p:nvPicPr>
                  <p:cNvPr id="188" name="Picture 17" descr="C:\Users\a00291\Desktop\kligg.com\kligg256x256.png"/>
                  <p:cNvPicPr>
                    <a:picLocks noChangeAspect="1" noChangeArrowheads="1"/>
                  </p:cNvPicPr>
                  <p:nvPr/>
                </p:nvPicPr>
                <p:blipFill>
                  <a:blip r:embed="rId7" cstate="screen"/>
                  <a:srcRect/>
                  <a:stretch>
                    <a:fillRect/>
                  </a:stretch>
                </p:blipFill>
                <p:spPr bwMode="auto">
                  <a:xfrm>
                    <a:off x="5500694" y="3286124"/>
                    <a:ext cx="568310" cy="568310"/>
                  </a:xfrm>
                  <a:prstGeom prst="rect">
                    <a:avLst/>
                  </a:prstGeom>
                  <a:noFill/>
                </p:spPr>
              </p:pic>
              <p:pic>
                <p:nvPicPr>
                  <p:cNvPr id="189" name="Picture 18" descr="C:\Users\a00291\Desktop\11949837831120231634mouse_pointer_wolfram_es_01_svg_med.png"/>
                  <p:cNvPicPr>
                    <a:picLocks noChangeAspect="1" noChangeArrowheads="1"/>
                  </p:cNvPicPr>
                  <p:nvPr/>
                </p:nvPicPr>
                <p:blipFill>
                  <a:blip r:embed="rId8" cstate="screen"/>
                  <a:srcRect/>
                  <a:stretch>
                    <a:fillRect/>
                  </a:stretch>
                </p:blipFill>
                <p:spPr bwMode="auto">
                  <a:xfrm>
                    <a:off x="5429256" y="3214686"/>
                    <a:ext cx="159318" cy="257694"/>
                  </a:xfrm>
                  <a:prstGeom prst="rect">
                    <a:avLst/>
                  </a:prstGeom>
                  <a:noFill/>
                </p:spPr>
              </p:pic>
            </p:grpSp>
            <p:sp>
              <p:nvSpPr>
                <p:cNvPr id="187" name="타원 186"/>
                <p:cNvSpPr/>
                <p:nvPr/>
              </p:nvSpPr>
              <p:spPr bwMode="auto">
                <a:xfrm>
                  <a:off x="4670780" y="3589982"/>
                  <a:ext cx="71438" cy="142876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>
                      <a:lumMod val="85000"/>
                      <a:lumOff val="15000"/>
                    </a:schemeClr>
                  </a:solidFill>
                  <a:miter lim="800000"/>
                  <a:headEnd/>
                  <a:tailEnd/>
                </a:ln>
                <a:effectLst>
                  <a:outerShdw dist="35921" dir="2700000" algn="ctr" rotWithShape="0">
                    <a:schemeClr val="bg2">
                      <a:alpha val="50000"/>
                    </a:schemeClr>
                  </a:outerShdw>
                </a:effectLst>
              </p:spPr>
              <p:txBody>
                <a:bodyPr wrap="none" rtlCol="0" anchor="ctr"/>
                <a:lstStyle/>
                <a:p>
                  <a:pPr algn="ctr"/>
                  <a:endParaRPr lang="ko-KR" altLang="en-US"/>
                </a:p>
              </p:txBody>
            </p:sp>
          </p:grpSp>
          <p:sp>
            <p:nvSpPr>
              <p:cNvPr id="185" name="TextBox 40"/>
              <p:cNvSpPr txBox="1"/>
              <p:nvPr/>
            </p:nvSpPr>
            <p:spPr>
              <a:xfrm>
                <a:off x="2905029" y="2694809"/>
                <a:ext cx="97578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altLang="ko-KR" dirty="0" smtClean="0">
                    <a:solidFill>
                      <a:srgbClr val="C00000"/>
                    </a:solidFill>
                    <a:latin typeface="Arial Black" pitchFamily="34" charset="0"/>
                    <a:ea typeface="HY헤드라인M" pitchFamily="18" charset="-127"/>
                  </a:rPr>
                  <a:t>Click!!</a:t>
                </a:r>
                <a:endParaRPr lang="ko-KR" altLang="en-US" dirty="0">
                  <a:solidFill>
                    <a:srgbClr val="C00000"/>
                  </a:solidFill>
                  <a:latin typeface="Arial Black" pitchFamily="34" charset="0"/>
                  <a:ea typeface="HY헤드라인M" pitchFamily="18" charset="-127"/>
                </a:endParaRPr>
              </a:p>
            </p:txBody>
          </p:sp>
        </p:grpSp>
        <p:sp>
          <p:nvSpPr>
            <p:cNvPr id="183" name="TextBox 182"/>
            <p:cNvSpPr txBox="1"/>
            <p:nvPr/>
          </p:nvSpPr>
          <p:spPr>
            <a:xfrm>
              <a:off x="6483790" y="3350502"/>
              <a:ext cx="477447" cy="4230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b="1" dirty="0" smtClean="0"/>
                <a:t>③</a:t>
              </a:r>
              <a:endParaRPr lang="ko-KR" altLang="en-US" b="1" dirty="0"/>
            </a:p>
          </p:txBody>
        </p:sp>
      </p:grpSp>
      <p:pic>
        <p:nvPicPr>
          <p:cNvPr id="190" name="Picture 6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14347" y="1142984"/>
            <a:ext cx="3396570" cy="230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191" name="그룹 65"/>
          <p:cNvGrpSpPr/>
          <p:nvPr/>
        </p:nvGrpSpPr>
        <p:grpSpPr>
          <a:xfrm>
            <a:off x="2143108" y="3071810"/>
            <a:ext cx="1292817" cy="558536"/>
            <a:chOff x="6357950" y="3143248"/>
            <a:chExt cx="1485571" cy="639748"/>
          </a:xfrm>
        </p:grpSpPr>
        <p:grpSp>
          <p:nvGrpSpPr>
            <p:cNvPr id="192" name="그룹 33"/>
            <p:cNvGrpSpPr/>
            <p:nvPr/>
          </p:nvGrpSpPr>
          <p:grpSpPr>
            <a:xfrm>
              <a:off x="6357950" y="3143248"/>
              <a:ext cx="1485571" cy="639748"/>
              <a:chOff x="2428860" y="2428868"/>
              <a:chExt cx="1485571" cy="639748"/>
            </a:xfrm>
          </p:grpSpPr>
          <p:grpSp>
            <p:nvGrpSpPr>
              <p:cNvPr id="194" name="그룹 67"/>
              <p:cNvGrpSpPr/>
              <p:nvPr/>
            </p:nvGrpSpPr>
            <p:grpSpPr>
              <a:xfrm>
                <a:off x="2428860" y="2428868"/>
                <a:ext cx="639748" cy="639748"/>
                <a:chOff x="4356597" y="3448242"/>
                <a:chExt cx="639748" cy="639748"/>
              </a:xfrm>
            </p:grpSpPr>
            <p:grpSp>
              <p:nvGrpSpPr>
                <p:cNvPr id="196" name="그룹 50"/>
                <p:cNvGrpSpPr/>
                <p:nvPr/>
              </p:nvGrpSpPr>
              <p:grpSpPr>
                <a:xfrm>
                  <a:off x="4356597" y="3448242"/>
                  <a:ext cx="639748" cy="639748"/>
                  <a:chOff x="5429256" y="3214686"/>
                  <a:chExt cx="639748" cy="639748"/>
                </a:xfrm>
              </p:grpSpPr>
              <p:pic>
                <p:nvPicPr>
                  <p:cNvPr id="198" name="Picture 17" descr="C:\Users\a00291\Desktop\kligg.com\kligg256x256.png"/>
                  <p:cNvPicPr>
                    <a:picLocks noChangeAspect="1" noChangeArrowheads="1"/>
                  </p:cNvPicPr>
                  <p:nvPr/>
                </p:nvPicPr>
                <p:blipFill>
                  <a:blip r:embed="rId7" cstate="screen"/>
                  <a:srcRect/>
                  <a:stretch>
                    <a:fillRect/>
                  </a:stretch>
                </p:blipFill>
                <p:spPr bwMode="auto">
                  <a:xfrm>
                    <a:off x="5500694" y="3286124"/>
                    <a:ext cx="568310" cy="568310"/>
                  </a:xfrm>
                  <a:prstGeom prst="rect">
                    <a:avLst/>
                  </a:prstGeom>
                  <a:noFill/>
                </p:spPr>
              </p:pic>
              <p:pic>
                <p:nvPicPr>
                  <p:cNvPr id="199" name="Picture 18" descr="C:\Users\a00291\Desktop\11949837831120231634mouse_pointer_wolfram_es_01_svg_med.png"/>
                  <p:cNvPicPr>
                    <a:picLocks noChangeAspect="1" noChangeArrowheads="1"/>
                  </p:cNvPicPr>
                  <p:nvPr/>
                </p:nvPicPr>
                <p:blipFill>
                  <a:blip r:embed="rId8" cstate="screen"/>
                  <a:srcRect/>
                  <a:stretch>
                    <a:fillRect/>
                  </a:stretch>
                </p:blipFill>
                <p:spPr bwMode="auto">
                  <a:xfrm>
                    <a:off x="5429256" y="3214686"/>
                    <a:ext cx="159318" cy="257694"/>
                  </a:xfrm>
                  <a:prstGeom prst="rect">
                    <a:avLst/>
                  </a:prstGeom>
                  <a:noFill/>
                </p:spPr>
              </p:pic>
            </p:grpSp>
            <p:sp>
              <p:nvSpPr>
                <p:cNvPr id="197" name="타원 196"/>
                <p:cNvSpPr/>
                <p:nvPr/>
              </p:nvSpPr>
              <p:spPr bwMode="auto">
                <a:xfrm>
                  <a:off x="4670780" y="3589982"/>
                  <a:ext cx="71438" cy="142876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>
                      <a:lumMod val="85000"/>
                      <a:lumOff val="15000"/>
                    </a:schemeClr>
                  </a:solidFill>
                  <a:miter lim="800000"/>
                  <a:headEnd/>
                  <a:tailEnd/>
                </a:ln>
                <a:effectLst>
                  <a:outerShdw dist="35921" dir="2700000" algn="ctr" rotWithShape="0">
                    <a:schemeClr val="bg2">
                      <a:alpha val="50000"/>
                    </a:schemeClr>
                  </a:outerShdw>
                </a:effectLst>
              </p:spPr>
              <p:txBody>
                <a:bodyPr wrap="none" rtlCol="0" anchor="ctr"/>
                <a:lstStyle/>
                <a:p>
                  <a:pPr algn="ctr"/>
                  <a:endParaRPr lang="ko-KR" altLang="en-US"/>
                </a:p>
              </p:txBody>
            </p:sp>
          </p:grpSp>
          <p:sp>
            <p:nvSpPr>
              <p:cNvPr id="195" name="TextBox 40"/>
              <p:cNvSpPr txBox="1"/>
              <p:nvPr/>
            </p:nvSpPr>
            <p:spPr>
              <a:xfrm>
                <a:off x="2938651" y="2679862"/>
                <a:ext cx="97578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altLang="ko-KR" dirty="0" smtClean="0">
                    <a:solidFill>
                      <a:srgbClr val="C00000"/>
                    </a:solidFill>
                    <a:latin typeface="Arial Black" pitchFamily="34" charset="0"/>
                    <a:ea typeface="HY헤드라인M" pitchFamily="18" charset="-127"/>
                  </a:rPr>
                  <a:t>Click!!</a:t>
                </a:r>
                <a:endParaRPr lang="ko-KR" altLang="en-US" dirty="0">
                  <a:solidFill>
                    <a:srgbClr val="C00000"/>
                  </a:solidFill>
                  <a:latin typeface="Arial Black" pitchFamily="34" charset="0"/>
                  <a:ea typeface="HY헤드라인M" pitchFamily="18" charset="-127"/>
                </a:endParaRPr>
              </a:p>
            </p:txBody>
          </p:sp>
        </p:grpSp>
        <p:sp>
          <p:nvSpPr>
            <p:cNvPr id="193" name="TextBox 192"/>
            <p:cNvSpPr txBox="1"/>
            <p:nvPr/>
          </p:nvSpPr>
          <p:spPr>
            <a:xfrm>
              <a:off x="6484411" y="3340621"/>
              <a:ext cx="477447" cy="4230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b="1" dirty="0" smtClean="0"/>
                <a:t>④</a:t>
              </a:r>
              <a:endParaRPr lang="ko-KR" altLang="en-US" b="1" dirty="0"/>
            </a:p>
          </p:txBody>
        </p:sp>
      </p:grpSp>
      <p:grpSp>
        <p:nvGrpSpPr>
          <p:cNvPr id="200" name="그룹 65"/>
          <p:cNvGrpSpPr/>
          <p:nvPr/>
        </p:nvGrpSpPr>
        <p:grpSpPr>
          <a:xfrm>
            <a:off x="2214546" y="6143644"/>
            <a:ext cx="1292817" cy="558536"/>
            <a:chOff x="6357950" y="3143248"/>
            <a:chExt cx="1485571" cy="639748"/>
          </a:xfrm>
        </p:grpSpPr>
        <p:grpSp>
          <p:nvGrpSpPr>
            <p:cNvPr id="201" name="그룹 33"/>
            <p:cNvGrpSpPr/>
            <p:nvPr/>
          </p:nvGrpSpPr>
          <p:grpSpPr>
            <a:xfrm>
              <a:off x="6357950" y="3143248"/>
              <a:ext cx="1485571" cy="639748"/>
              <a:chOff x="2428860" y="2428868"/>
              <a:chExt cx="1485571" cy="639748"/>
            </a:xfrm>
          </p:grpSpPr>
          <p:grpSp>
            <p:nvGrpSpPr>
              <p:cNvPr id="203" name="그룹 67"/>
              <p:cNvGrpSpPr/>
              <p:nvPr/>
            </p:nvGrpSpPr>
            <p:grpSpPr>
              <a:xfrm>
                <a:off x="2428860" y="2428868"/>
                <a:ext cx="639748" cy="639748"/>
                <a:chOff x="4356597" y="3448242"/>
                <a:chExt cx="639748" cy="639748"/>
              </a:xfrm>
            </p:grpSpPr>
            <p:grpSp>
              <p:nvGrpSpPr>
                <p:cNvPr id="205" name="그룹 50"/>
                <p:cNvGrpSpPr/>
                <p:nvPr/>
              </p:nvGrpSpPr>
              <p:grpSpPr>
                <a:xfrm>
                  <a:off x="4356597" y="3448242"/>
                  <a:ext cx="639748" cy="639748"/>
                  <a:chOff x="5429256" y="3214686"/>
                  <a:chExt cx="639748" cy="639748"/>
                </a:xfrm>
              </p:grpSpPr>
              <p:pic>
                <p:nvPicPr>
                  <p:cNvPr id="207" name="Picture 17" descr="C:\Users\a00291\Desktop\kligg.com\kligg256x256.png"/>
                  <p:cNvPicPr>
                    <a:picLocks noChangeAspect="1" noChangeArrowheads="1"/>
                  </p:cNvPicPr>
                  <p:nvPr/>
                </p:nvPicPr>
                <p:blipFill>
                  <a:blip r:embed="rId7" cstate="screen"/>
                  <a:srcRect/>
                  <a:stretch>
                    <a:fillRect/>
                  </a:stretch>
                </p:blipFill>
                <p:spPr bwMode="auto">
                  <a:xfrm>
                    <a:off x="5500694" y="3286124"/>
                    <a:ext cx="568310" cy="568310"/>
                  </a:xfrm>
                  <a:prstGeom prst="rect">
                    <a:avLst/>
                  </a:prstGeom>
                  <a:noFill/>
                </p:spPr>
              </p:pic>
              <p:pic>
                <p:nvPicPr>
                  <p:cNvPr id="208" name="Picture 18" descr="C:\Users\a00291\Desktop\11949837831120231634mouse_pointer_wolfram_es_01_svg_med.png"/>
                  <p:cNvPicPr>
                    <a:picLocks noChangeAspect="1" noChangeArrowheads="1"/>
                  </p:cNvPicPr>
                  <p:nvPr/>
                </p:nvPicPr>
                <p:blipFill>
                  <a:blip r:embed="rId8" cstate="screen"/>
                  <a:srcRect/>
                  <a:stretch>
                    <a:fillRect/>
                  </a:stretch>
                </p:blipFill>
                <p:spPr bwMode="auto">
                  <a:xfrm>
                    <a:off x="5429256" y="3214686"/>
                    <a:ext cx="159318" cy="257694"/>
                  </a:xfrm>
                  <a:prstGeom prst="rect">
                    <a:avLst/>
                  </a:prstGeom>
                  <a:noFill/>
                </p:spPr>
              </p:pic>
            </p:grpSp>
            <p:sp>
              <p:nvSpPr>
                <p:cNvPr id="206" name="타원 205"/>
                <p:cNvSpPr/>
                <p:nvPr/>
              </p:nvSpPr>
              <p:spPr bwMode="auto">
                <a:xfrm>
                  <a:off x="4670780" y="3589982"/>
                  <a:ext cx="71438" cy="142876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>
                      <a:lumMod val="85000"/>
                      <a:lumOff val="15000"/>
                    </a:schemeClr>
                  </a:solidFill>
                  <a:miter lim="800000"/>
                  <a:headEnd/>
                  <a:tailEnd/>
                </a:ln>
                <a:effectLst>
                  <a:outerShdw dist="35921" dir="2700000" algn="ctr" rotWithShape="0">
                    <a:schemeClr val="bg2">
                      <a:alpha val="50000"/>
                    </a:schemeClr>
                  </a:outerShdw>
                </a:effectLst>
              </p:spPr>
              <p:txBody>
                <a:bodyPr wrap="none" rtlCol="0" anchor="ctr"/>
                <a:lstStyle/>
                <a:p>
                  <a:pPr algn="ctr"/>
                  <a:endParaRPr lang="ko-KR" altLang="en-US"/>
                </a:p>
              </p:txBody>
            </p:sp>
          </p:grpSp>
          <p:sp>
            <p:nvSpPr>
              <p:cNvPr id="204" name="TextBox 40"/>
              <p:cNvSpPr txBox="1"/>
              <p:nvPr/>
            </p:nvSpPr>
            <p:spPr>
              <a:xfrm>
                <a:off x="2938651" y="2679862"/>
                <a:ext cx="97578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altLang="ko-KR" dirty="0" smtClean="0">
                    <a:solidFill>
                      <a:srgbClr val="C00000"/>
                    </a:solidFill>
                    <a:latin typeface="Arial Black" pitchFamily="34" charset="0"/>
                    <a:ea typeface="HY헤드라인M" pitchFamily="18" charset="-127"/>
                  </a:rPr>
                  <a:t>Click!!</a:t>
                </a:r>
                <a:endParaRPr lang="ko-KR" altLang="en-US" dirty="0">
                  <a:solidFill>
                    <a:srgbClr val="C00000"/>
                  </a:solidFill>
                  <a:latin typeface="Arial Black" pitchFamily="34" charset="0"/>
                  <a:ea typeface="HY헤드라인M" pitchFamily="18" charset="-127"/>
                </a:endParaRPr>
              </a:p>
            </p:txBody>
          </p:sp>
        </p:grpSp>
        <p:sp>
          <p:nvSpPr>
            <p:cNvPr id="202" name="TextBox 201"/>
            <p:cNvSpPr txBox="1"/>
            <p:nvPr/>
          </p:nvSpPr>
          <p:spPr>
            <a:xfrm>
              <a:off x="6484411" y="3340621"/>
              <a:ext cx="477447" cy="4230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b="1" dirty="0" smtClean="0"/>
                <a:t>⑤</a:t>
              </a:r>
              <a:endParaRPr lang="ko-KR" altLang="en-US" b="1" dirty="0"/>
            </a:p>
          </p:txBody>
        </p:sp>
      </p:grpSp>
      <p:pic>
        <p:nvPicPr>
          <p:cNvPr id="209" name="그림 208" descr="patient icon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530514" y="418126"/>
            <a:ext cx="307200" cy="288000"/>
          </a:xfrm>
          <a:prstGeom prst="rect">
            <a:avLst/>
          </a:prstGeom>
        </p:spPr>
      </p:pic>
      <p:sp>
        <p:nvSpPr>
          <p:cNvPr id="122" name="직사각형 121"/>
          <p:cNvSpPr/>
          <p:nvPr/>
        </p:nvSpPr>
        <p:spPr>
          <a:xfrm>
            <a:off x="3058420" y="6072206"/>
            <a:ext cx="3500462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05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+mj-ea"/>
                <a:cs typeface="Arial" pitchFamily="34" charset="0"/>
              </a:rPr>
              <a:t>After updating patient info., click the “Modify” button to complete the modification. 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435031" y="357166"/>
            <a:ext cx="2545526" cy="423684"/>
          </a:xfrm>
          <a:prstGeom prst="roundRect">
            <a:avLst>
              <a:gd name="adj" fmla="val 35315"/>
            </a:avLst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ko-KR" altLang="en-US" sz="1600" b="1" dirty="0" smtClean="0">
                <a:solidFill>
                  <a:schemeClr val="bg1"/>
                </a:solidFill>
                <a:latin typeface="+mj-ea"/>
                <a:ea typeface="+mj-ea"/>
              </a:rPr>
              <a:t>     </a:t>
            </a:r>
            <a:r>
              <a:rPr lang="en-US" altLang="ko-KR" sz="1600" b="1" dirty="0" smtClean="0">
                <a:solidFill>
                  <a:schemeClr val="bg1"/>
                </a:solidFill>
                <a:latin typeface="Arial" pitchFamily="34" charset="0"/>
                <a:ea typeface="HY헤드라인M" pitchFamily="18" charset="-127"/>
                <a:cs typeface="Arial" pitchFamily="34" charset="0"/>
              </a:rPr>
              <a:t>Update Patient Info.</a:t>
            </a:r>
            <a:endParaRPr lang="en-US" altLang="ko-KR" sz="1600" b="1" dirty="0" smtClean="0">
              <a:solidFill>
                <a:schemeClr val="bg1"/>
              </a:solidFill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210" name="그림 209" descr="patient icon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530514" y="418126"/>
            <a:ext cx="307200" cy="288000"/>
          </a:xfrm>
          <a:prstGeom prst="rect">
            <a:avLst/>
          </a:prstGeom>
        </p:spPr>
      </p:pic>
      <p:grpSp>
        <p:nvGrpSpPr>
          <p:cNvPr id="69" name="그룹 37"/>
          <p:cNvGrpSpPr/>
          <p:nvPr/>
        </p:nvGrpSpPr>
        <p:grpSpPr>
          <a:xfrm>
            <a:off x="7786710" y="6417254"/>
            <a:ext cx="1213034" cy="369332"/>
            <a:chOff x="383284" y="4870823"/>
            <a:chExt cx="1213034" cy="369332"/>
          </a:xfrm>
        </p:grpSpPr>
        <p:sp>
          <p:nvSpPr>
            <p:cNvPr id="70" name="줄무늬가 있는 오른쪽 화살표 69"/>
            <p:cNvSpPr/>
            <p:nvPr/>
          </p:nvSpPr>
          <p:spPr bwMode="auto">
            <a:xfrm>
              <a:off x="1252191" y="4923076"/>
              <a:ext cx="344127" cy="233499"/>
            </a:xfrm>
            <a:prstGeom prst="stripedRightArrow">
              <a:avLst>
                <a:gd name="adj1" fmla="val 54775"/>
                <a:gd name="adj2" fmla="val 68539"/>
              </a:avLst>
            </a:prstGeom>
            <a:solidFill>
              <a:schemeClr val="accent6">
                <a:lumMod val="75000"/>
              </a:schemeClr>
            </a:solidFill>
            <a:ln w="3175">
              <a:noFill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rtlCol="0" anchor="ctr"/>
            <a:lstStyle/>
            <a:p>
              <a:pPr algn="ctr"/>
              <a:endParaRPr lang="ko-KR" altLang="en-US" sz="1600">
                <a:latin typeface="+mj-ea"/>
                <a:ea typeface="+mj-ea"/>
              </a:endParaRP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383284" y="4870823"/>
              <a:ext cx="8899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Black" pitchFamily="34" charset="0"/>
                  <a:ea typeface="+mj-ea"/>
                </a:rPr>
                <a:t>NEXT</a:t>
              </a:r>
              <a:endParaRPr lang="ko-KR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itchFamily="34" charset="0"/>
                <a:ea typeface="+mj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9241868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" dur="10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10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500"/>
                            </p:stCondLst>
                            <p:childTnLst>
                              <p:par>
                                <p:cTn id="32" presetID="35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33" dur="10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500"/>
                            </p:stCondLst>
                            <p:childTnLst>
                              <p:par>
                                <p:cTn id="35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6" dur="10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75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8500"/>
                            </p:stCondLst>
                            <p:childTnLst>
                              <p:par>
                                <p:cTn id="49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0" dur="10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9500"/>
                            </p:stCondLst>
                            <p:childTnLst>
                              <p:par>
                                <p:cTn id="52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3" dur="10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500"/>
                            </p:stCondLst>
                            <p:childTnLst>
                              <p:par>
                                <p:cTn id="5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0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2500"/>
                            </p:stCondLst>
                            <p:childTnLst>
                              <p:par>
                                <p:cTn id="5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3500"/>
                            </p:stCondLst>
                            <p:childTnLst>
                              <p:par>
                                <p:cTn id="63" presetID="35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64" dur="1000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4500"/>
                            </p:stCondLst>
                            <p:childTnLst>
                              <p:par>
                                <p:cTn id="66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7" dur="1000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5500"/>
                            </p:stCondLst>
                            <p:childTnLst>
                              <p:par>
                                <p:cTn id="6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1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6000"/>
                            </p:stCondLst>
                            <p:childTnLst>
                              <p:par>
                                <p:cTn id="7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5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6500"/>
                            </p:stCondLst>
                            <p:childTnLst>
                              <p:par>
                                <p:cTn id="7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9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7500"/>
                            </p:stCondLst>
                            <p:childTnLst>
                              <p:par>
                                <p:cTn id="8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8500"/>
                            </p:stCondLst>
                            <p:childTnLst>
                              <p:par>
                                <p:cTn id="85" presetID="35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86" dur="100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9500"/>
                            </p:stCondLst>
                            <p:childTnLst>
                              <p:par>
                                <p:cTn id="88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9" dur="100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20500"/>
                            </p:stCondLst>
                            <p:childTnLst>
                              <p:par>
                                <p:cTn id="9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1000"/>
                            </p:stCondLst>
                            <p:childTnLst>
                              <p:par>
                                <p:cTn id="95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6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2000"/>
                            </p:stCondLst>
                            <p:childTnLst>
                              <p:par>
                                <p:cTn id="98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9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0" grpId="0" animBg="1"/>
      <p:bldP spid="12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그룹 37"/>
          <p:cNvGrpSpPr/>
          <p:nvPr/>
        </p:nvGrpSpPr>
        <p:grpSpPr>
          <a:xfrm>
            <a:off x="488634" y="319596"/>
            <a:ext cx="2511730" cy="458910"/>
            <a:chOff x="857224" y="1536386"/>
            <a:chExt cx="2511730" cy="458910"/>
          </a:xfrm>
        </p:grpSpPr>
        <p:pic>
          <p:nvPicPr>
            <p:cNvPr id="54" name="Picture 8" descr="G:\08_Document\09_Ewoosoft_CI\EZDenti.png"/>
            <p:cNvPicPr>
              <a:picLocks noChangeAspect="1" noChangeArrowheads="1"/>
            </p:cNvPicPr>
            <p:nvPr/>
          </p:nvPicPr>
          <p:blipFill>
            <a:blip r:embed="rId2" cstate="screen"/>
            <a:srcRect/>
            <a:stretch>
              <a:fillRect/>
            </a:stretch>
          </p:blipFill>
          <p:spPr bwMode="auto">
            <a:xfrm>
              <a:off x="893909" y="1536386"/>
              <a:ext cx="1071570" cy="427517"/>
            </a:xfrm>
            <a:prstGeom prst="rect">
              <a:avLst/>
            </a:prstGeom>
            <a:noFill/>
          </p:spPr>
        </p:pic>
        <p:sp>
          <p:nvSpPr>
            <p:cNvPr id="56" name="TextBox 55"/>
            <p:cNvSpPr txBox="1"/>
            <p:nvPr/>
          </p:nvSpPr>
          <p:spPr>
            <a:xfrm>
              <a:off x="857224" y="1571612"/>
              <a:ext cx="2511730" cy="423684"/>
            </a:xfrm>
            <a:prstGeom prst="roundRect">
              <a:avLst>
                <a:gd name="adj" fmla="val 35315"/>
              </a:avLst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altLang="ko-KR" sz="1600" dirty="0" smtClean="0">
                  <a:solidFill>
                    <a:schemeClr val="bg1"/>
                  </a:solidFill>
                  <a:latin typeface="Arial" pitchFamily="34" charset="0"/>
                  <a:ea typeface="+mj-ea"/>
                  <a:cs typeface="Arial" pitchFamily="34" charset="0"/>
                </a:rPr>
                <a:t>      </a:t>
              </a:r>
              <a:r>
                <a:rPr lang="en-US" altLang="ko-KR" sz="1600" b="1" dirty="0" smtClean="0">
                  <a:solidFill>
                    <a:schemeClr val="bg1"/>
                  </a:solidFill>
                  <a:latin typeface="Arial" pitchFamily="34" charset="0"/>
                  <a:ea typeface="+mj-ea"/>
                  <a:cs typeface="Arial" pitchFamily="34" charset="0"/>
                </a:rPr>
                <a:t>Patient Search(1/2)</a:t>
              </a:r>
            </a:p>
          </p:txBody>
        </p:sp>
      </p:grpSp>
      <p:grpSp>
        <p:nvGrpSpPr>
          <p:cNvPr id="40" name="그룹 37"/>
          <p:cNvGrpSpPr/>
          <p:nvPr/>
        </p:nvGrpSpPr>
        <p:grpSpPr>
          <a:xfrm>
            <a:off x="7786710" y="6417254"/>
            <a:ext cx="1213034" cy="369332"/>
            <a:chOff x="383284" y="4870823"/>
            <a:chExt cx="1213034" cy="369332"/>
          </a:xfrm>
        </p:grpSpPr>
        <p:sp>
          <p:nvSpPr>
            <p:cNvPr id="41" name="줄무늬가 있는 오른쪽 화살표 40"/>
            <p:cNvSpPr/>
            <p:nvPr/>
          </p:nvSpPr>
          <p:spPr bwMode="auto">
            <a:xfrm>
              <a:off x="1252191" y="4923076"/>
              <a:ext cx="344127" cy="233499"/>
            </a:xfrm>
            <a:prstGeom prst="stripedRightArrow">
              <a:avLst>
                <a:gd name="adj1" fmla="val 54775"/>
                <a:gd name="adj2" fmla="val 68539"/>
              </a:avLst>
            </a:prstGeom>
            <a:solidFill>
              <a:schemeClr val="accent6">
                <a:lumMod val="75000"/>
              </a:schemeClr>
            </a:solidFill>
            <a:ln w="3175">
              <a:noFill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rtlCol="0" anchor="ctr"/>
            <a:lstStyle/>
            <a:p>
              <a:pPr algn="ctr"/>
              <a:endParaRPr lang="ko-KR" altLang="en-US" sz="1600">
                <a:latin typeface="+mj-ea"/>
                <a:ea typeface="+mj-ea"/>
              </a:endParaRP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383284" y="4870823"/>
              <a:ext cx="8899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Black" pitchFamily="34" charset="0"/>
                  <a:ea typeface="+mj-ea"/>
                </a:rPr>
                <a:t>NEXT</a:t>
              </a:r>
              <a:endParaRPr lang="ko-KR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itchFamily="34" charset="0"/>
                <a:ea typeface="+mj-ea"/>
              </a:endParaRPr>
            </a:p>
          </p:txBody>
        </p:sp>
      </p:grpSp>
      <p:pic>
        <p:nvPicPr>
          <p:cNvPr id="42" name="그림 41" descr="patient icon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0514" y="418126"/>
            <a:ext cx="307200" cy="288000"/>
          </a:xfrm>
          <a:prstGeom prst="rect">
            <a:avLst/>
          </a:prstGeom>
        </p:spPr>
      </p:pic>
      <p:pic>
        <p:nvPicPr>
          <p:cNvPr id="4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4348" y="1330464"/>
            <a:ext cx="3413149" cy="3071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44" name="그룹 43"/>
          <p:cNvGrpSpPr/>
          <p:nvPr/>
        </p:nvGrpSpPr>
        <p:grpSpPr>
          <a:xfrm>
            <a:off x="4756154" y="1003186"/>
            <a:ext cx="7159241" cy="5106627"/>
            <a:chOff x="4756154" y="1003186"/>
            <a:chExt cx="7159241" cy="5106627"/>
          </a:xfrm>
        </p:grpSpPr>
        <p:pic>
          <p:nvPicPr>
            <p:cNvPr id="67" name="그림 66" descr="Monitor Frame.png"/>
            <p:cNvPicPr>
              <a:picLocks noChangeAspect="1"/>
            </p:cNvPicPr>
            <p:nvPr/>
          </p:nvPicPr>
          <p:blipFill>
            <a:blip r:embed="rId5" cstate="print"/>
            <a:srcRect b="20849"/>
            <a:stretch>
              <a:fillRect/>
            </a:stretch>
          </p:blipFill>
          <p:spPr>
            <a:xfrm>
              <a:off x="4756154" y="1003186"/>
              <a:ext cx="7159241" cy="5106627"/>
            </a:xfrm>
            <a:prstGeom prst="rect">
              <a:avLst/>
            </a:prstGeom>
          </p:spPr>
        </p:pic>
        <p:pic>
          <p:nvPicPr>
            <p:cNvPr id="68" name="Picture 6"/>
            <p:cNvPicPr>
              <a:picLocks noChangeAspect="1" noChangeArrowheads="1"/>
            </p:cNvPicPr>
            <p:nvPr/>
          </p:nvPicPr>
          <p:blipFill>
            <a:blip r:embed="rId6" cstate="print"/>
            <a:srcRect r="60539" b="52083"/>
            <a:stretch>
              <a:fillRect/>
            </a:stretch>
          </p:blipFill>
          <p:spPr bwMode="auto">
            <a:xfrm>
              <a:off x="5067304" y="1281100"/>
              <a:ext cx="6552000" cy="44751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pic>
        <p:nvPicPr>
          <p:cNvPr id="69" name="Picture 3" descr="D:\02. 업무\2014년\02. 전략과제\13. EM 동영상\작업파일\ci-횐색.png"/>
          <p:cNvPicPr>
            <a:picLocks noChangeAspect="1" noChangeArrowheads="1"/>
          </p:cNvPicPr>
          <p:nvPr/>
        </p:nvPicPr>
        <p:blipFill>
          <a:blip r:embed="rId7" cstate="screen"/>
          <a:srcRect/>
          <a:stretch>
            <a:fillRect/>
          </a:stretch>
        </p:blipFill>
        <p:spPr bwMode="auto">
          <a:xfrm>
            <a:off x="7809347" y="5691870"/>
            <a:ext cx="1052847" cy="495316"/>
          </a:xfrm>
          <a:prstGeom prst="rect">
            <a:avLst/>
          </a:prstGeom>
          <a:noFill/>
        </p:spPr>
      </p:pic>
      <p:grpSp>
        <p:nvGrpSpPr>
          <p:cNvPr id="71" name="그룹 104"/>
          <p:cNvGrpSpPr/>
          <p:nvPr/>
        </p:nvGrpSpPr>
        <p:grpSpPr>
          <a:xfrm>
            <a:off x="571660" y="1052736"/>
            <a:ext cx="5296308" cy="4090776"/>
            <a:chOff x="571660" y="1052736"/>
            <a:chExt cx="5296308" cy="4090776"/>
          </a:xfrm>
        </p:grpSpPr>
        <p:sp>
          <p:nvSpPr>
            <p:cNvPr id="72" name="모서리가 둥근 직사각형 71"/>
            <p:cNvSpPr/>
            <p:nvPr/>
          </p:nvSpPr>
          <p:spPr bwMode="auto">
            <a:xfrm>
              <a:off x="571660" y="1052736"/>
              <a:ext cx="3712308" cy="3662148"/>
            </a:xfrm>
            <a:prstGeom prst="roundRect">
              <a:avLst>
                <a:gd name="adj" fmla="val 4425"/>
              </a:avLst>
            </a:prstGeom>
            <a:noFill/>
            <a:ln w="3175">
              <a:solidFill>
                <a:schemeClr val="accent2">
                  <a:lumMod val="75000"/>
                </a:schemeClr>
              </a:solidFill>
              <a:miter lim="800000"/>
              <a:headEnd/>
              <a:tailEnd/>
            </a:ln>
            <a:effectLst/>
          </p:spPr>
          <p:txBody>
            <a:bodyPr wrap="none" rtlCol="0" anchor="ctr"/>
            <a:lstStyle/>
            <a:p>
              <a:pPr algn="ctr"/>
              <a:endParaRPr lang="ko-KR" altLang="en-US"/>
            </a:p>
          </p:txBody>
        </p:sp>
        <p:cxnSp>
          <p:nvCxnSpPr>
            <p:cNvPr id="73" name="직선 연결선 72"/>
            <p:cNvCxnSpPr/>
            <p:nvPr/>
          </p:nvCxnSpPr>
          <p:spPr>
            <a:xfrm>
              <a:off x="4283968" y="3429000"/>
              <a:ext cx="1584000" cy="1588"/>
            </a:xfrm>
            <a:prstGeom prst="line">
              <a:avLst/>
            </a:prstGeom>
            <a:ln>
              <a:solidFill>
                <a:schemeClr val="accent2">
                  <a:lumMod val="75000"/>
                  <a:alpha val="70000"/>
                </a:schemeClr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직선 연결선 75"/>
            <p:cNvCxnSpPr/>
            <p:nvPr/>
          </p:nvCxnSpPr>
          <p:spPr>
            <a:xfrm rot="5400000">
              <a:off x="5001422" y="4285462"/>
              <a:ext cx="1714512" cy="1588"/>
            </a:xfrm>
            <a:prstGeom prst="line">
              <a:avLst/>
            </a:prstGeom>
            <a:ln>
              <a:solidFill>
                <a:schemeClr val="accent2">
                  <a:lumMod val="75000"/>
                  <a:alpha val="70000"/>
                </a:schemeClr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8" name="그룹 65"/>
          <p:cNvGrpSpPr/>
          <p:nvPr/>
        </p:nvGrpSpPr>
        <p:grpSpPr>
          <a:xfrm>
            <a:off x="6357950" y="5585108"/>
            <a:ext cx="1292817" cy="558536"/>
            <a:chOff x="6357950" y="3143248"/>
            <a:chExt cx="1485571" cy="639748"/>
          </a:xfrm>
        </p:grpSpPr>
        <p:grpSp>
          <p:nvGrpSpPr>
            <p:cNvPr id="85" name="그룹 33"/>
            <p:cNvGrpSpPr/>
            <p:nvPr/>
          </p:nvGrpSpPr>
          <p:grpSpPr>
            <a:xfrm>
              <a:off x="6357950" y="3143248"/>
              <a:ext cx="1485571" cy="639748"/>
              <a:chOff x="2428860" y="2428868"/>
              <a:chExt cx="1485571" cy="639748"/>
            </a:xfrm>
          </p:grpSpPr>
          <p:grpSp>
            <p:nvGrpSpPr>
              <p:cNvPr id="87" name="그룹 67"/>
              <p:cNvGrpSpPr/>
              <p:nvPr/>
            </p:nvGrpSpPr>
            <p:grpSpPr>
              <a:xfrm>
                <a:off x="2428860" y="2428868"/>
                <a:ext cx="639748" cy="639748"/>
                <a:chOff x="4356597" y="3448242"/>
                <a:chExt cx="639748" cy="639748"/>
              </a:xfrm>
            </p:grpSpPr>
            <p:grpSp>
              <p:nvGrpSpPr>
                <p:cNvPr id="91" name="그룹 50"/>
                <p:cNvGrpSpPr/>
                <p:nvPr/>
              </p:nvGrpSpPr>
              <p:grpSpPr>
                <a:xfrm>
                  <a:off x="4356597" y="3448242"/>
                  <a:ext cx="639748" cy="639748"/>
                  <a:chOff x="5429256" y="3214686"/>
                  <a:chExt cx="639748" cy="639748"/>
                </a:xfrm>
              </p:grpSpPr>
              <p:pic>
                <p:nvPicPr>
                  <p:cNvPr id="93" name="Picture 17" descr="C:\Users\a00291\Desktop\kligg.com\kligg256x256.png"/>
                  <p:cNvPicPr>
                    <a:picLocks noChangeAspect="1" noChangeArrowheads="1"/>
                  </p:cNvPicPr>
                  <p:nvPr/>
                </p:nvPicPr>
                <p:blipFill>
                  <a:blip r:embed="rId8" cstate="screen"/>
                  <a:srcRect/>
                  <a:stretch>
                    <a:fillRect/>
                  </a:stretch>
                </p:blipFill>
                <p:spPr bwMode="auto">
                  <a:xfrm>
                    <a:off x="5500694" y="3286124"/>
                    <a:ext cx="568310" cy="568310"/>
                  </a:xfrm>
                  <a:prstGeom prst="rect">
                    <a:avLst/>
                  </a:prstGeom>
                  <a:noFill/>
                </p:spPr>
              </p:pic>
              <p:pic>
                <p:nvPicPr>
                  <p:cNvPr id="94" name="Picture 18" descr="C:\Users\a00291\Desktop\11949837831120231634mouse_pointer_wolfram_es_01_svg_med.png"/>
                  <p:cNvPicPr>
                    <a:picLocks noChangeAspect="1" noChangeArrowheads="1"/>
                  </p:cNvPicPr>
                  <p:nvPr/>
                </p:nvPicPr>
                <p:blipFill>
                  <a:blip r:embed="rId9" cstate="screen"/>
                  <a:srcRect/>
                  <a:stretch>
                    <a:fillRect/>
                  </a:stretch>
                </p:blipFill>
                <p:spPr bwMode="auto">
                  <a:xfrm>
                    <a:off x="5429256" y="3214686"/>
                    <a:ext cx="159318" cy="257694"/>
                  </a:xfrm>
                  <a:prstGeom prst="rect">
                    <a:avLst/>
                  </a:prstGeom>
                  <a:noFill/>
                </p:spPr>
              </p:pic>
            </p:grpSp>
            <p:sp>
              <p:nvSpPr>
                <p:cNvPr id="92" name="타원 91"/>
                <p:cNvSpPr/>
                <p:nvPr/>
              </p:nvSpPr>
              <p:spPr bwMode="auto">
                <a:xfrm>
                  <a:off x="4670780" y="3589982"/>
                  <a:ext cx="71438" cy="142876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>
                      <a:lumMod val="85000"/>
                      <a:lumOff val="15000"/>
                    </a:schemeClr>
                  </a:solidFill>
                  <a:miter lim="800000"/>
                  <a:headEnd/>
                  <a:tailEnd/>
                </a:ln>
                <a:effectLst>
                  <a:outerShdw dist="35921" dir="2700000" algn="ctr" rotWithShape="0">
                    <a:schemeClr val="bg2">
                      <a:alpha val="50000"/>
                    </a:schemeClr>
                  </a:outerShdw>
                </a:effectLst>
              </p:spPr>
              <p:txBody>
                <a:bodyPr wrap="none" rtlCol="0" anchor="ctr"/>
                <a:lstStyle/>
                <a:p>
                  <a:pPr algn="ctr"/>
                  <a:endParaRPr lang="ko-KR" altLang="en-US"/>
                </a:p>
              </p:txBody>
            </p:sp>
          </p:grpSp>
          <p:sp>
            <p:nvSpPr>
              <p:cNvPr id="90" name="TextBox 40"/>
              <p:cNvSpPr txBox="1"/>
              <p:nvPr/>
            </p:nvSpPr>
            <p:spPr>
              <a:xfrm>
                <a:off x="2938651" y="2679862"/>
                <a:ext cx="97578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altLang="ko-KR" dirty="0" smtClean="0">
                    <a:solidFill>
                      <a:srgbClr val="C00000"/>
                    </a:solidFill>
                    <a:latin typeface="Arial Black" pitchFamily="34" charset="0"/>
                    <a:ea typeface="HY헤드라인M" pitchFamily="18" charset="-127"/>
                  </a:rPr>
                  <a:t>Click!!</a:t>
                </a:r>
                <a:endParaRPr lang="ko-KR" altLang="en-US" dirty="0">
                  <a:solidFill>
                    <a:srgbClr val="C00000"/>
                  </a:solidFill>
                  <a:latin typeface="Arial Black" pitchFamily="34" charset="0"/>
                  <a:ea typeface="HY헤드라인M" pitchFamily="18" charset="-127"/>
                </a:endParaRPr>
              </a:p>
            </p:txBody>
          </p:sp>
        </p:grpSp>
        <p:sp>
          <p:nvSpPr>
            <p:cNvPr id="86" name="TextBox 85"/>
            <p:cNvSpPr txBox="1"/>
            <p:nvPr/>
          </p:nvSpPr>
          <p:spPr>
            <a:xfrm>
              <a:off x="6484412" y="3340621"/>
              <a:ext cx="4154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b="1" dirty="0" smtClean="0"/>
                <a:t>①</a:t>
              </a:r>
              <a:endParaRPr lang="ko-KR" altLang="en-US" b="1" dirty="0"/>
            </a:p>
          </p:txBody>
        </p:sp>
      </p:grpSp>
      <p:grpSp>
        <p:nvGrpSpPr>
          <p:cNvPr id="95" name="그룹 65"/>
          <p:cNvGrpSpPr/>
          <p:nvPr/>
        </p:nvGrpSpPr>
        <p:grpSpPr>
          <a:xfrm>
            <a:off x="2714612" y="2071678"/>
            <a:ext cx="1292817" cy="558536"/>
            <a:chOff x="6357950" y="3143248"/>
            <a:chExt cx="1485571" cy="639748"/>
          </a:xfrm>
        </p:grpSpPr>
        <p:grpSp>
          <p:nvGrpSpPr>
            <p:cNvPr id="96" name="그룹 33"/>
            <p:cNvGrpSpPr/>
            <p:nvPr/>
          </p:nvGrpSpPr>
          <p:grpSpPr>
            <a:xfrm>
              <a:off x="6357950" y="3143248"/>
              <a:ext cx="1485571" cy="639748"/>
              <a:chOff x="2428860" y="2428868"/>
              <a:chExt cx="1485571" cy="639748"/>
            </a:xfrm>
          </p:grpSpPr>
          <p:grpSp>
            <p:nvGrpSpPr>
              <p:cNvPr id="98" name="그룹 67"/>
              <p:cNvGrpSpPr/>
              <p:nvPr/>
            </p:nvGrpSpPr>
            <p:grpSpPr>
              <a:xfrm>
                <a:off x="2428860" y="2428868"/>
                <a:ext cx="639748" cy="639748"/>
                <a:chOff x="4356597" y="3448242"/>
                <a:chExt cx="639748" cy="639748"/>
              </a:xfrm>
            </p:grpSpPr>
            <p:grpSp>
              <p:nvGrpSpPr>
                <p:cNvPr id="100" name="그룹 50"/>
                <p:cNvGrpSpPr/>
                <p:nvPr/>
              </p:nvGrpSpPr>
              <p:grpSpPr>
                <a:xfrm>
                  <a:off x="4356597" y="3448242"/>
                  <a:ext cx="639748" cy="639748"/>
                  <a:chOff x="5429256" y="3214686"/>
                  <a:chExt cx="639748" cy="639748"/>
                </a:xfrm>
              </p:grpSpPr>
              <p:pic>
                <p:nvPicPr>
                  <p:cNvPr id="102" name="Picture 17" descr="C:\Users\a00291\Desktop\kligg.com\kligg256x256.png"/>
                  <p:cNvPicPr>
                    <a:picLocks noChangeAspect="1" noChangeArrowheads="1"/>
                  </p:cNvPicPr>
                  <p:nvPr/>
                </p:nvPicPr>
                <p:blipFill>
                  <a:blip r:embed="rId8" cstate="screen"/>
                  <a:srcRect/>
                  <a:stretch>
                    <a:fillRect/>
                  </a:stretch>
                </p:blipFill>
                <p:spPr bwMode="auto">
                  <a:xfrm>
                    <a:off x="5500694" y="3286124"/>
                    <a:ext cx="568310" cy="568310"/>
                  </a:xfrm>
                  <a:prstGeom prst="rect">
                    <a:avLst/>
                  </a:prstGeom>
                  <a:noFill/>
                </p:spPr>
              </p:pic>
              <p:pic>
                <p:nvPicPr>
                  <p:cNvPr id="103" name="Picture 18" descr="C:\Users\a00291\Desktop\11949837831120231634mouse_pointer_wolfram_es_01_svg_med.png"/>
                  <p:cNvPicPr>
                    <a:picLocks noChangeAspect="1" noChangeArrowheads="1"/>
                  </p:cNvPicPr>
                  <p:nvPr/>
                </p:nvPicPr>
                <p:blipFill>
                  <a:blip r:embed="rId9" cstate="screen"/>
                  <a:srcRect/>
                  <a:stretch>
                    <a:fillRect/>
                  </a:stretch>
                </p:blipFill>
                <p:spPr bwMode="auto">
                  <a:xfrm>
                    <a:off x="5429256" y="3214686"/>
                    <a:ext cx="159318" cy="257694"/>
                  </a:xfrm>
                  <a:prstGeom prst="rect">
                    <a:avLst/>
                  </a:prstGeom>
                  <a:noFill/>
                </p:spPr>
              </p:pic>
            </p:grpSp>
            <p:sp>
              <p:nvSpPr>
                <p:cNvPr id="101" name="타원 100"/>
                <p:cNvSpPr/>
                <p:nvPr/>
              </p:nvSpPr>
              <p:spPr bwMode="auto">
                <a:xfrm>
                  <a:off x="4670780" y="3589982"/>
                  <a:ext cx="71438" cy="142876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>
                      <a:lumMod val="85000"/>
                      <a:lumOff val="15000"/>
                    </a:schemeClr>
                  </a:solidFill>
                  <a:miter lim="800000"/>
                  <a:headEnd/>
                  <a:tailEnd/>
                </a:ln>
                <a:effectLst>
                  <a:outerShdw dist="35921" dir="2700000" algn="ctr" rotWithShape="0">
                    <a:schemeClr val="bg2">
                      <a:alpha val="50000"/>
                    </a:schemeClr>
                  </a:outerShdw>
                </a:effectLst>
              </p:spPr>
              <p:txBody>
                <a:bodyPr wrap="none" rtlCol="0" anchor="ctr"/>
                <a:lstStyle/>
                <a:p>
                  <a:pPr algn="ctr"/>
                  <a:endParaRPr lang="ko-KR" altLang="en-US"/>
                </a:p>
              </p:txBody>
            </p:sp>
          </p:grpSp>
          <p:sp>
            <p:nvSpPr>
              <p:cNvPr id="99" name="TextBox 40"/>
              <p:cNvSpPr txBox="1"/>
              <p:nvPr/>
            </p:nvSpPr>
            <p:spPr>
              <a:xfrm>
                <a:off x="2938651" y="2679862"/>
                <a:ext cx="97578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altLang="ko-KR" dirty="0" smtClean="0">
                    <a:solidFill>
                      <a:srgbClr val="C00000"/>
                    </a:solidFill>
                    <a:latin typeface="Arial Black" pitchFamily="34" charset="0"/>
                    <a:ea typeface="HY헤드라인M" pitchFamily="18" charset="-127"/>
                  </a:rPr>
                  <a:t>Click!!</a:t>
                </a:r>
                <a:endParaRPr lang="ko-KR" altLang="en-US" dirty="0">
                  <a:solidFill>
                    <a:srgbClr val="C00000"/>
                  </a:solidFill>
                  <a:latin typeface="Arial Black" pitchFamily="34" charset="0"/>
                  <a:ea typeface="HY헤드라인M" pitchFamily="18" charset="-127"/>
                </a:endParaRPr>
              </a:p>
            </p:txBody>
          </p:sp>
        </p:grpSp>
        <p:sp>
          <p:nvSpPr>
            <p:cNvPr id="97" name="TextBox 96"/>
            <p:cNvSpPr txBox="1"/>
            <p:nvPr/>
          </p:nvSpPr>
          <p:spPr>
            <a:xfrm>
              <a:off x="6484411" y="3340621"/>
              <a:ext cx="477447" cy="4230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b="1" dirty="0" smtClean="0"/>
                <a:t>③</a:t>
              </a:r>
              <a:endParaRPr lang="ko-KR" altLang="en-US" b="1" dirty="0"/>
            </a:p>
          </p:txBody>
        </p:sp>
      </p:grpSp>
      <p:grpSp>
        <p:nvGrpSpPr>
          <p:cNvPr id="104" name="그룹 65"/>
          <p:cNvGrpSpPr/>
          <p:nvPr/>
        </p:nvGrpSpPr>
        <p:grpSpPr>
          <a:xfrm>
            <a:off x="3500430" y="3286124"/>
            <a:ext cx="1292817" cy="558536"/>
            <a:chOff x="6357950" y="3143248"/>
            <a:chExt cx="1485571" cy="639748"/>
          </a:xfrm>
        </p:grpSpPr>
        <p:grpSp>
          <p:nvGrpSpPr>
            <p:cNvPr id="105" name="그룹 33"/>
            <p:cNvGrpSpPr/>
            <p:nvPr/>
          </p:nvGrpSpPr>
          <p:grpSpPr>
            <a:xfrm>
              <a:off x="6357950" y="3143248"/>
              <a:ext cx="1485571" cy="639748"/>
              <a:chOff x="2428860" y="2428868"/>
              <a:chExt cx="1485571" cy="639748"/>
            </a:xfrm>
          </p:grpSpPr>
          <p:grpSp>
            <p:nvGrpSpPr>
              <p:cNvPr id="107" name="그룹 67"/>
              <p:cNvGrpSpPr/>
              <p:nvPr/>
            </p:nvGrpSpPr>
            <p:grpSpPr>
              <a:xfrm>
                <a:off x="2428860" y="2428868"/>
                <a:ext cx="639748" cy="639748"/>
                <a:chOff x="4356597" y="3448242"/>
                <a:chExt cx="639748" cy="639748"/>
              </a:xfrm>
            </p:grpSpPr>
            <p:grpSp>
              <p:nvGrpSpPr>
                <p:cNvPr id="109" name="그룹 50"/>
                <p:cNvGrpSpPr/>
                <p:nvPr/>
              </p:nvGrpSpPr>
              <p:grpSpPr>
                <a:xfrm>
                  <a:off x="4356597" y="3448242"/>
                  <a:ext cx="639748" cy="639748"/>
                  <a:chOff x="5429256" y="3214686"/>
                  <a:chExt cx="639748" cy="639748"/>
                </a:xfrm>
              </p:grpSpPr>
              <p:pic>
                <p:nvPicPr>
                  <p:cNvPr id="111" name="Picture 17" descr="C:\Users\a00291\Desktop\kligg.com\kligg256x256.png"/>
                  <p:cNvPicPr>
                    <a:picLocks noChangeAspect="1" noChangeArrowheads="1"/>
                  </p:cNvPicPr>
                  <p:nvPr/>
                </p:nvPicPr>
                <p:blipFill>
                  <a:blip r:embed="rId8" cstate="screen"/>
                  <a:srcRect/>
                  <a:stretch>
                    <a:fillRect/>
                  </a:stretch>
                </p:blipFill>
                <p:spPr bwMode="auto">
                  <a:xfrm>
                    <a:off x="5500694" y="3286124"/>
                    <a:ext cx="568310" cy="568310"/>
                  </a:xfrm>
                  <a:prstGeom prst="rect">
                    <a:avLst/>
                  </a:prstGeom>
                  <a:noFill/>
                </p:spPr>
              </p:pic>
              <p:pic>
                <p:nvPicPr>
                  <p:cNvPr id="112" name="Picture 18" descr="C:\Users\a00291\Desktop\11949837831120231634mouse_pointer_wolfram_es_01_svg_med.png"/>
                  <p:cNvPicPr>
                    <a:picLocks noChangeAspect="1" noChangeArrowheads="1"/>
                  </p:cNvPicPr>
                  <p:nvPr/>
                </p:nvPicPr>
                <p:blipFill>
                  <a:blip r:embed="rId9" cstate="screen"/>
                  <a:srcRect/>
                  <a:stretch>
                    <a:fillRect/>
                  </a:stretch>
                </p:blipFill>
                <p:spPr bwMode="auto">
                  <a:xfrm>
                    <a:off x="5429256" y="3214686"/>
                    <a:ext cx="159318" cy="257694"/>
                  </a:xfrm>
                  <a:prstGeom prst="rect">
                    <a:avLst/>
                  </a:prstGeom>
                  <a:noFill/>
                </p:spPr>
              </p:pic>
            </p:grpSp>
            <p:sp>
              <p:nvSpPr>
                <p:cNvPr id="110" name="타원 109"/>
                <p:cNvSpPr/>
                <p:nvPr/>
              </p:nvSpPr>
              <p:spPr bwMode="auto">
                <a:xfrm>
                  <a:off x="4670780" y="3589982"/>
                  <a:ext cx="71438" cy="142876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>
                      <a:lumMod val="85000"/>
                      <a:lumOff val="15000"/>
                    </a:schemeClr>
                  </a:solidFill>
                  <a:miter lim="800000"/>
                  <a:headEnd/>
                  <a:tailEnd/>
                </a:ln>
                <a:effectLst>
                  <a:outerShdw dist="35921" dir="2700000" algn="ctr" rotWithShape="0">
                    <a:schemeClr val="bg2">
                      <a:alpha val="50000"/>
                    </a:schemeClr>
                  </a:outerShdw>
                </a:effectLst>
              </p:spPr>
              <p:txBody>
                <a:bodyPr wrap="none" rtlCol="0" anchor="ctr"/>
                <a:lstStyle/>
                <a:p>
                  <a:pPr algn="ctr"/>
                  <a:endParaRPr lang="ko-KR" altLang="en-US"/>
                </a:p>
              </p:txBody>
            </p:sp>
          </p:grpSp>
          <p:sp>
            <p:nvSpPr>
              <p:cNvPr id="108" name="TextBox 40"/>
              <p:cNvSpPr txBox="1"/>
              <p:nvPr/>
            </p:nvSpPr>
            <p:spPr>
              <a:xfrm>
                <a:off x="2938651" y="2679862"/>
                <a:ext cx="97578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altLang="ko-KR" dirty="0" smtClean="0">
                    <a:solidFill>
                      <a:srgbClr val="C00000"/>
                    </a:solidFill>
                    <a:latin typeface="Arial Black" pitchFamily="34" charset="0"/>
                    <a:ea typeface="HY헤드라인M" pitchFamily="18" charset="-127"/>
                  </a:rPr>
                  <a:t>Click!!</a:t>
                </a:r>
                <a:endParaRPr lang="ko-KR" altLang="en-US" dirty="0">
                  <a:solidFill>
                    <a:srgbClr val="C00000"/>
                  </a:solidFill>
                  <a:latin typeface="Arial Black" pitchFamily="34" charset="0"/>
                  <a:ea typeface="HY헤드라인M" pitchFamily="18" charset="-127"/>
                </a:endParaRPr>
              </a:p>
            </p:txBody>
          </p:sp>
        </p:grpSp>
        <p:sp>
          <p:nvSpPr>
            <p:cNvPr id="106" name="TextBox 105"/>
            <p:cNvSpPr txBox="1"/>
            <p:nvPr/>
          </p:nvSpPr>
          <p:spPr>
            <a:xfrm>
              <a:off x="6484411" y="3340621"/>
              <a:ext cx="477447" cy="4230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b="1" dirty="0" smtClean="0"/>
                <a:t>④</a:t>
              </a:r>
              <a:endParaRPr lang="ko-KR" altLang="en-US" b="1" dirty="0"/>
            </a:p>
          </p:txBody>
        </p:sp>
      </p:grpSp>
      <p:pic>
        <p:nvPicPr>
          <p:cNvPr id="113" name="Picture 7"/>
          <p:cNvPicPr>
            <a:picLocks noChangeAspect="1" noChangeArrowheads="1"/>
          </p:cNvPicPr>
          <p:nvPr/>
        </p:nvPicPr>
        <p:blipFill>
          <a:blip r:embed="rId10" cstate="print"/>
          <a:srcRect r="60538" b="52083"/>
          <a:stretch>
            <a:fillRect/>
          </a:stretch>
        </p:blipFill>
        <p:spPr bwMode="auto">
          <a:xfrm>
            <a:off x="5067304" y="1285860"/>
            <a:ext cx="6552000" cy="44752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4" name="Picture 8"/>
          <p:cNvPicPr>
            <a:picLocks noChangeAspect="1" noChangeArrowheads="1"/>
          </p:cNvPicPr>
          <p:nvPr/>
        </p:nvPicPr>
        <p:blipFill>
          <a:blip r:embed="rId11" cstate="print"/>
          <a:srcRect r="60539" b="52083"/>
          <a:stretch>
            <a:fillRect/>
          </a:stretch>
        </p:blipFill>
        <p:spPr bwMode="auto">
          <a:xfrm>
            <a:off x="5067304" y="1281098"/>
            <a:ext cx="6552000" cy="44752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115" name="그룹 65"/>
          <p:cNvGrpSpPr/>
          <p:nvPr/>
        </p:nvGrpSpPr>
        <p:grpSpPr>
          <a:xfrm>
            <a:off x="1142976" y="1571612"/>
            <a:ext cx="1292817" cy="558536"/>
            <a:chOff x="6357950" y="3143248"/>
            <a:chExt cx="1485571" cy="639748"/>
          </a:xfrm>
        </p:grpSpPr>
        <p:grpSp>
          <p:nvGrpSpPr>
            <p:cNvPr id="116" name="그룹 33"/>
            <p:cNvGrpSpPr/>
            <p:nvPr/>
          </p:nvGrpSpPr>
          <p:grpSpPr>
            <a:xfrm>
              <a:off x="6357950" y="3143248"/>
              <a:ext cx="1485571" cy="639748"/>
              <a:chOff x="2428860" y="2428868"/>
              <a:chExt cx="1485571" cy="639748"/>
            </a:xfrm>
          </p:grpSpPr>
          <p:grpSp>
            <p:nvGrpSpPr>
              <p:cNvPr id="118" name="그룹 67"/>
              <p:cNvGrpSpPr/>
              <p:nvPr/>
            </p:nvGrpSpPr>
            <p:grpSpPr>
              <a:xfrm>
                <a:off x="2428860" y="2428868"/>
                <a:ext cx="639748" cy="639748"/>
                <a:chOff x="4356597" y="3448242"/>
                <a:chExt cx="639748" cy="639748"/>
              </a:xfrm>
            </p:grpSpPr>
            <p:grpSp>
              <p:nvGrpSpPr>
                <p:cNvPr id="120" name="그룹 50"/>
                <p:cNvGrpSpPr/>
                <p:nvPr/>
              </p:nvGrpSpPr>
              <p:grpSpPr>
                <a:xfrm>
                  <a:off x="4356597" y="3448242"/>
                  <a:ext cx="639748" cy="639748"/>
                  <a:chOff x="5429256" y="3214686"/>
                  <a:chExt cx="639748" cy="639748"/>
                </a:xfrm>
              </p:grpSpPr>
              <p:pic>
                <p:nvPicPr>
                  <p:cNvPr id="124" name="Picture 17" descr="C:\Users\a00291\Desktop\kligg.com\kligg256x256.png"/>
                  <p:cNvPicPr>
                    <a:picLocks noChangeAspect="1" noChangeArrowheads="1"/>
                  </p:cNvPicPr>
                  <p:nvPr/>
                </p:nvPicPr>
                <p:blipFill>
                  <a:blip r:embed="rId8" cstate="screen"/>
                  <a:srcRect/>
                  <a:stretch>
                    <a:fillRect/>
                  </a:stretch>
                </p:blipFill>
                <p:spPr bwMode="auto">
                  <a:xfrm>
                    <a:off x="5500694" y="3286124"/>
                    <a:ext cx="568310" cy="568310"/>
                  </a:xfrm>
                  <a:prstGeom prst="rect">
                    <a:avLst/>
                  </a:prstGeom>
                  <a:noFill/>
                </p:spPr>
              </p:pic>
              <p:pic>
                <p:nvPicPr>
                  <p:cNvPr id="125" name="Picture 18" descr="C:\Users\a00291\Desktop\11949837831120231634mouse_pointer_wolfram_es_01_svg_med.png"/>
                  <p:cNvPicPr>
                    <a:picLocks noChangeAspect="1" noChangeArrowheads="1"/>
                  </p:cNvPicPr>
                  <p:nvPr/>
                </p:nvPicPr>
                <p:blipFill>
                  <a:blip r:embed="rId9" cstate="screen"/>
                  <a:srcRect/>
                  <a:stretch>
                    <a:fillRect/>
                  </a:stretch>
                </p:blipFill>
                <p:spPr bwMode="auto">
                  <a:xfrm>
                    <a:off x="5429256" y="3214686"/>
                    <a:ext cx="159318" cy="257694"/>
                  </a:xfrm>
                  <a:prstGeom prst="rect">
                    <a:avLst/>
                  </a:prstGeom>
                  <a:noFill/>
                </p:spPr>
              </p:pic>
            </p:grpSp>
            <p:sp>
              <p:nvSpPr>
                <p:cNvPr id="122" name="타원 121"/>
                <p:cNvSpPr/>
                <p:nvPr/>
              </p:nvSpPr>
              <p:spPr bwMode="auto">
                <a:xfrm>
                  <a:off x="4670780" y="3589982"/>
                  <a:ext cx="71438" cy="142876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>
                      <a:lumMod val="85000"/>
                      <a:lumOff val="15000"/>
                    </a:schemeClr>
                  </a:solidFill>
                  <a:miter lim="800000"/>
                  <a:headEnd/>
                  <a:tailEnd/>
                </a:ln>
                <a:effectLst>
                  <a:outerShdw dist="35921" dir="2700000" algn="ctr" rotWithShape="0">
                    <a:schemeClr val="bg2">
                      <a:alpha val="50000"/>
                    </a:schemeClr>
                  </a:outerShdw>
                </a:effectLst>
              </p:spPr>
              <p:txBody>
                <a:bodyPr wrap="none" rtlCol="0" anchor="ctr"/>
                <a:lstStyle/>
                <a:p>
                  <a:pPr algn="ctr"/>
                  <a:endParaRPr lang="ko-KR" altLang="en-US"/>
                </a:p>
              </p:txBody>
            </p:sp>
          </p:grpSp>
          <p:sp>
            <p:nvSpPr>
              <p:cNvPr id="119" name="TextBox 40"/>
              <p:cNvSpPr txBox="1"/>
              <p:nvPr/>
            </p:nvSpPr>
            <p:spPr>
              <a:xfrm>
                <a:off x="2938651" y="2679862"/>
                <a:ext cx="97578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altLang="ko-KR" dirty="0" smtClean="0">
                    <a:solidFill>
                      <a:srgbClr val="C00000"/>
                    </a:solidFill>
                    <a:latin typeface="Arial Black" pitchFamily="34" charset="0"/>
                    <a:ea typeface="HY헤드라인M" pitchFamily="18" charset="-127"/>
                  </a:rPr>
                  <a:t>Click!!</a:t>
                </a:r>
                <a:endParaRPr lang="ko-KR" altLang="en-US" dirty="0">
                  <a:solidFill>
                    <a:srgbClr val="C00000"/>
                  </a:solidFill>
                  <a:latin typeface="Arial Black" pitchFamily="34" charset="0"/>
                  <a:ea typeface="HY헤드라인M" pitchFamily="18" charset="-127"/>
                </a:endParaRPr>
              </a:p>
            </p:txBody>
          </p:sp>
        </p:grpSp>
        <p:sp>
          <p:nvSpPr>
            <p:cNvPr id="117" name="TextBox 116"/>
            <p:cNvSpPr txBox="1"/>
            <p:nvPr/>
          </p:nvSpPr>
          <p:spPr>
            <a:xfrm>
              <a:off x="6484411" y="3340621"/>
              <a:ext cx="477447" cy="4230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b="1" dirty="0" smtClean="0"/>
                <a:t>②</a:t>
              </a:r>
              <a:endParaRPr lang="ko-KR" altLang="en-US" b="1" dirty="0"/>
            </a:p>
          </p:txBody>
        </p:sp>
      </p:grpSp>
      <p:grpSp>
        <p:nvGrpSpPr>
          <p:cNvPr id="126" name="그룹 65"/>
          <p:cNvGrpSpPr/>
          <p:nvPr/>
        </p:nvGrpSpPr>
        <p:grpSpPr>
          <a:xfrm>
            <a:off x="7572396" y="4052892"/>
            <a:ext cx="1292817" cy="558536"/>
            <a:chOff x="6357950" y="3143248"/>
            <a:chExt cx="1485571" cy="639748"/>
          </a:xfrm>
        </p:grpSpPr>
        <p:grpSp>
          <p:nvGrpSpPr>
            <p:cNvPr id="127" name="그룹 33"/>
            <p:cNvGrpSpPr/>
            <p:nvPr/>
          </p:nvGrpSpPr>
          <p:grpSpPr>
            <a:xfrm>
              <a:off x="6357950" y="3143248"/>
              <a:ext cx="1485571" cy="639748"/>
              <a:chOff x="2428860" y="2428868"/>
              <a:chExt cx="1485571" cy="639748"/>
            </a:xfrm>
          </p:grpSpPr>
          <p:grpSp>
            <p:nvGrpSpPr>
              <p:cNvPr id="129" name="그룹 67"/>
              <p:cNvGrpSpPr/>
              <p:nvPr/>
            </p:nvGrpSpPr>
            <p:grpSpPr>
              <a:xfrm>
                <a:off x="2428860" y="2428868"/>
                <a:ext cx="639748" cy="639748"/>
                <a:chOff x="4356597" y="3448242"/>
                <a:chExt cx="639748" cy="639748"/>
              </a:xfrm>
            </p:grpSpPr>
            <p:grpSp>
              <p:nvGrpSpPr>
                <p:cNvPr id="131" name="그룹 50"/>
                <p:cNvGrpSpPr/>
                <p:nvPr/>
              </p:nvGrpSpPr>
              <p:grpSpPr>
                <a:xfrm>
                  <a:off x="4356597" y="3448242"/>
                  <a:ext cx="639748" cy="639748"/>
                  <a:chOff x="5429256" y="3214686"/>
                  <a:chExt cx="639748" cy="639748"/>
                </a:xfrm>
              </p:grpSpPr>
              <p:pic>
                <p:nvPicPr>
                  <p:cNvPr id="133" name="Picture 17" descr="C:\Users\a00291\Desktop\kligg.com\kligg256x256.png"/>
                  <p:cNvPicPr>
                    <a:picLocks noChangeAspect="1" noChangeArrowheads="1"/>
                  </p:cNvPicPr>
                  <p:nvPr/>
                </p:nvPicPr>
                <p:blipFill>
                  <a:blip r:embed="rId8" cstate="screen"/>
                  <a:srcRect/>
                  <a:stretch>
                    <a:fillRect/>
                  </a:stretch>
                </p:blipFill>
                <p:spPr bwMode="auto">
                  <a:xfrm>
                    <a:off x="5500694" y="3286124"/>
                    <a:ext cx="568310" cy="568310"/>
                  </a:xfrm>
                  <a:prstGeom prst="rect">
                    <a:avLst/>
                  </a:prstGeom>
                  <a:noFill/>
                </p:spPr>
              </p:pic>
              <p:pic>
                <p:nvPicPr>
                  <p:cNvPr id="134" name="Picture 18" descr="C:\Users\a00291\Desktop\11949837831120231634mouse_pointer_wolfram_es_01_svg_med.png"/>
                  <p:cNvPicPr>
                    <a:picLocks noChangeAspect="1" noChangeArrowheads="1"/>
                  </p:cNvPicPr>
                  <p:nvPr/>
                </p:nvPicPr>
                <p:blipFill>
                  <a:blip r:embed="rId9" cstate="screen"/>
                  <a:srcRect/>
                  <a:stretch>
                    <a:fillRect/>
                  </a:stretch>
                </p:blipFill>
                <p:spPr bwMode="auto">
                  <a:xfrm>
                    <a:off x="5429256" y="3214686"/>
                    <a:ext cx="159318" cy="257694"/>
                  </a:xfrm>
                  <a:prstGeom prst="rect">
                    <a:avLst/>
                  </a:prstGeom>
                  <a:noFill/>
                </p:spPr>
              </p:pic>
            </p:grpSp>
            <p:sp>
              <p:nvSpPr>
                <p:cNvPr id="132" name="타원 131"/>
                <p:cNvSpPr/>
                <p:nvPr/>
              </p:nvSpPr>
              <p:spPr bwMode="auto">
                <a:xfrm>
                  <a:off x="4670780" y="3589982"/>
                  <a:ext cx="71438" cy="142876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>
                      <a:lumMod val="85000"/>
                      <a:lumOff val="15000"/>
                    </a:schemeClr>
                  </a:solidFill>
                  <a:miter lim="800000"/>
                  <a:headEnd/>
                  <a:tailEnd/>
                </a:ln>
                <a:effectLst>
                  <a:outerShdw dist="35921" dir="2700000" algn="ctr" rotWithShape="0">
                    <a:schemeClr val="bg2">
                      <a:alpha val="50000"/>
                    </a:schemeClr>
                  </a:outerShdw>
                </a:effectLst>
              </p:spPr>
              <p:txBody>
                <a:bodyPr wrap="none" rtlCol="0" anchor="ctr"/>
                <a:lstStyle/>
                <a:p>
                  <a:pPr algn="ctr"/>
                  <a:endParaRPr lang="ko-KR" altLang="en-US"/>
                </a:p>
              </p:txBody>
            </p:sp>
          </p:grpSp>
          <p:sp>
            <p:nvSpPr>
              <p:cNvPr id="130" name="TextBox 40"/>
              <p:cNvSpPr txBox="1"/>
              <p:nvPr/>
            </p:nvSpPr>
            <p:spPr>
              <a:xfrm>
                <a:off x="2938651" y="2679862"/>
                <a:ext cx="97578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altLang="ko-KR" dirty="0" smtClean="0">
                    <a:solidFill>
                      <a:srgbClr val="C00000"/>
                    </a:solidFill>
                    <a:latin typeface="Arial Black" pitchFamily="34" charset="0"/>
                    <a:ea typeface="HY헤드라인M" pitchFamily="18" charset="-127"/>
                  </a:rPr>
                  <a:t>Click!!</a:t>
                </a:r>
                <a:endParaRPr lang="ko-KR" altLang="en-US" dirty="0">
                  <a:solidFill>
                    <a:srgbClr val="C00000"/>
                  </a:solidFill>
                  <a:latin typeface="Arial Black" pitchFamily="34" charset="0"/>
                  <a:ea typeface="HY헤드라인M" pitchFamily="18" charset="-127"/>
                </a:endParaRPr>
              </a:p>
            </p:txBody>
          </p:sp>
        </p:grpSp>
        <p:sp>
          <p:nvSpPr>
            <p:cNvPr id="128" name="TextBox 127"/>
            <p:cNvSpPr txBox="1"/>
            <p:nvPr/>
          </p:nvSpPr>
          <p:spPr>
            <a:xfrm>
              <a:off x="6484411" y="3340621"/>
              <a:ext cx="477447" cy="4230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b="1" dirty="0" smtClean="0"/>
                <a:t>⑤</a:t>
              </a:r>
              <a:endParaRPr lang="ko-KR" altLang="en-US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198393112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500"/>
                            </p:stCondLst>
                            <p:childTnLst>
                              <p:par>
                                <p:cTn id="31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2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0"/>
                            </p:stCondLst>
                            <p:childTnLst>
                              <p:par>
                                <p:cTn id="34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5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5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2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6500"/>
                            </p:stCondLst>
                            <p:childTnLst>
                              <p:par>
                                <p:cTn id="44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5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00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7500"/>
                            </p:stCondLst>
                            <p:childTnLst>
                              <p:par>
                                <p:cTn id="51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2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8000"/>
                            </p:stCondLst>
                            <p:childTnLst>
                              <p:par>
                                <p:cTn id="54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5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85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9000"/>
                            </p:stCondLst>
                            <p:childTnLst>
                              <p:par>
                                <p:cTn id="6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9500"/>
                            </p:stCondLst>
                            <p:childTnLst>
                              <p:par>
                                <p:cTn id="68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9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0000"/>
                            </p:stCondLst>
                            <p:childTnLst>
                              <p:par>
                                <p:cTn id="71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2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0500"/>
                            </p:stCondLst>
                            <p:childTnLst>
                              <p:par>
                                <p:cTn id="7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1000"/>
                            </p:stCondLst>
                            <p:childTnLst>
                              <p:par>
                                <p:cTn id="7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1500"/>
                            </p:stCondLst>
                            <p:childTnLst>
                              <p:par>
                                <p:cTn id="82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2500"/>
                            </p:stCondLst>
                            <p:childTnLst>
                              <p:par>
                                <p:cTn id="85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그룹 37"/>
          <p:cNvGrpSpPr/>
          <p:nvPr/>
        </p:nvGrpSpPr>
        <p:grpSpPr>
          <a:xfrm>
            <a:off x="488634" y="319596"/>
            <a:ext cx="2511730" cy="458910"/>
            <a:chOff x="857224" y="1536386"/>
            <a:chExt cx="2511730" cy="458910"/>
          </a:xfrm>
        </p:grpSpPr>
        <p:pic>
          <p:nvPicPr>
            <p:cNvPr id="54" name="Picture 8" descr="G:\08_Document\09_Ewoosoft_CI\EZDenti.png"/>
            <p:cNvPicPr>
              <a:picLocks noChangeAspect="1" noChangeArrowheads="1"/>
            </p:cNvPicPr>
            <p:nvPr/>
          </p:nvPicPr>
          <p:blipFill>
            <a:blip r:embed="rId2" cstate="screen"/>
            <a:srcRect/>
            <a:stretch>
              <a:fillRect/>
            </a:stretch>
          </p:blipFill>
          <p:spPr bwMode="auto">
            <a:xfrm>
              <a:off x="893909" y="1536386"/>
              <a:ext cx="1071570" cy="427517"/>
            </a:xfrm>
            <a:prstGeom prst="rect">
              <a:avLst/>
            </a:prstGeom>
            <a:noFill/>
          </p:spPr>
        </p:pic>
        <p:sp>
          <p:nvSpPr>
            <p:cNvPr id="56" name="TextBox 55"/>
            <p:cNvSpPr txBox="1"/>
            <p:nvPr/>
          </p:nvSpPr>
          <p:spPr>
            <a:xfrm>
              <a:off x="857224" y="1571612"/>
              <a:ext cx="2511730" cy="423684"/>
            </a:xfrm>
            <a:prstGeom prst="roundRect">
              <a:avLst>
                <a:gd name="adj" fmla="val 35315"/>
              </a:avLst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altLang="ko-KR" sz="1600" dirty="0" smtClean="0">
                  <a:solidFill>
                    <a:schemeClr val="bg1"/>
                  </a:solidFill>
                  <a:latin typeface="Arial" pitchFamily="34" charset="0"/>
                  <a:ea typeface="+mj-ea"/>
                  <a:cs typeface="Arial" pitchFamily="34" charset="0"/>
                </a:rPr>
                <a:t>      </a:t>
              </a:r>
              <a:r>
                <a:rPr lang="en-US" altLang="ko-KR" sz="1600" b="1" dirty="0" smtClean="0">
                  <a:solidFill>
                    <a:schemeClr val="bg1"/>
                  </a:solidFill>
                  <a:latin typeface="Arial" pitchFamily="34" charset="0"/>
                  <a:ea typeface="+mj-ea"/>
                  <a:cs typeface="Arial" pitchFamily="34" charset="0"/>
                </a:rPr>
                <a:t>Patient Search(2/2)</a:t>
              </a:r>
            </a:p>
          </p:txBody>
        </p:sp>
      </p:grpSp>
      <p:grpSp>
        <p:nvGrpSpPr>
          <p:cNvPr id="14" name="그룹 37"/>
          <p:cNvGrpSpPr/>
          <p:nvPr/>
        </p:nvGrpSpPr>
        <p:grpSpPr>
          <a:xfrm>
            <a:off x="7786710" y="6417254"/>
            <a:ext cx="1213034" cy="369332"/>
            <a:chOff x="383284" y="4870823"/>
            <a:chExt cx="1213034" cy="369332"/>
          </a:xfrm>
        </p:grpSpPr>
        <p:sp>
          <p:nvSpPr>
            <p:cNvPr id="41" name="줄무늬가 있는 오른쪽 화살표 40"/>
            <p:cNvSpPr/>
            <p:nvPr/>
          </p:nvSpPr>
          <p:spPr bwMode="auto">
            <a:xfrm>
              <a:off x="1252191" y="4923076"/>
              <a:ext cx="344127" cy="233499"/>
            </a:xfrm>
            <a:prstGeom prst="stripedRightArrow">
              <a:avLst>
                <a:gd name="adj1" fmla="val 54775"/>
                <a:gd name="adj2" fmla="val 68539"/>
              </a:avLst>
            </a:prstGeom>
            <a:solidFill>
              <a:schemeClr val="accent6">
                <a:lumMod val="75000"/>
              </a:schemeClr>
            </a:solidFill>
            <a:ln w="3175">
              <a:noFill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rtlCol="0" anchor="ctr"/>
            <a:lstStyle/>
            <a:p>
              <a:pPr algn="ctr"/>
              <a:endParaRPr lang="ko-KR" altLang="en-US" sz="1600">
                <a:latin typeface="+mj-ea"/>
                <a:ea typeface="+mj-ea"/>
              </a:endParaRP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383284" y="4870823"/>
              <a:ext cx="8899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Black" pitchFamily="34" charset="0"/>
                  <a:ea typeface="+mj-ea"/>
                </a:rPr>
                <a:t>NEXT</a:t>
              </a:r>
              <a:endParaRPr lang="ko-KR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itchFamily="34" charset="0"/>
                <a:ea typeface="+mj-ea"/>
              </a:endParaRPr>
            </a:p>
          </p:txBody>
        </p:sp>
      </p:grpSp>
      <p:pic>
        <p:nvPicPr>
          <p:cNvPr id="42" name="그림 41" descr="patient icon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0514" y="418126"/>
            <a:ext cx="307200" cy="288000"/>
          </a:xfrm>
          <a:prstGeom prst="rect">
            <a:avLst/>
          </a:prstGeom>
        </p:spPr>
      </p:pic>
      <p:grpSp>
        <p:nvGrpSpPr>
          <p:cNvPr id="40" name="그룹 39"/>
          <p:cNvGrpSpPr/>
          <p:nvPr/>
        </p:nvGrpSpPr>
        <p:grpSpPr>
          <a:xfrm>
            <a:off x="4756154" y="1003186"/>
            <a:ext cx="7159241" cy="5184000"/>
            <a:chOff x="4756154" y="1003186"/>
            <a:chExt cx="7159241" cy="5184000"/>
          </a:xfrm>
        </p:grpSpPr>
        <p:pic>
          <p:nvPicPr>
            <p:cNvPr id="43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 r="3125"/>
            <a:stretch>
              <a:fillRect/>
            </a:stretch>
          </p:blipFill>
          <p:spPr bwMode="auto">
            <a:xfrm>
              <a:off x="5072066" y="1357298"/>
              <a:ext cx="6643734" cy="44084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grpSp>
          <p:nvGrpSpPr>
            <p:cNvPr id="44" name="그룹 56"/>
            <p:cNvGrpSpPr/>
            <p:nvPr/>
          </p:nvGrpSpPr>
          <p:grpSpPr>
            <a:xfrm>
              <a:off x="4756154" y="1003186"/>
              <a:ext cx="7159241" cy="5184000"/>
              <a:chOff x="4597401" y="1908162"/>
              <a:chExt cx="7358116" cy="5286419"/>
            </a:xfrm>
          </p:grpSpPr>
          <p:pic>
            <p:nvPicPr>
              <p:cNvPr id="45" name="그림 44" descr="Monitor Frame.png"/>
              <p:cNvPicPr>
                <a:picLocks noChangeAspect="1"/>
              </p:cNvPicPr>
              <p:nvPr/>
            </p:nvPicPr>
            <p:blipFill>
              <a:blip r:embed="rId5" cstate="print"/>
              <a:srcRect b="20849"/>
              <a:stretch>
                <a:fillRect/>
              </a:stretch>
            </p:blipFill>
            <p:spPr>
              <a:xfrm>
                <a:off x="4597401" y="1908162"/>
                <a:ext cx="7358116" cy="5207517"/>
              </a:xfrm>
              <a:prstGeom prst="rect">
                <a:avLst/>
              </a:prstGeom>
            </p:spPr>
          </p:pic>
          <p:pic>
            <p:nvPicPr>
              <p:cNvPr id="46" name="Picture 3" descr="D:\02. 업무\2014년\02. 전략과제\13. EM 동영상\작업파일\ci-횐색.png"/>
              <p:cNvPicPr>
                <a:picLocks noChangeAspect="1" noChangeArrowheads="1"/>
              </p:cNvPicPr>
              <p:nvPr/>
            </p:nvPicPr>
            <p:blipFill>
              <a:blip r:embed="rId6" cstate="screen"/>
              <a:srcRect/>
              <a:stretch>
                <a:fillRect/>
              </a:stretch>
            </p:blipFill>
            <p:spPr bwMode="auto">
              <a:xfrm>
                <a:off x="7735408" y="6689479"/>
                <a:ext cx="1082094" cy="505102"/>
              </a:xfrm>
              <a:prstGeom prst="rect">
                <a:avLst/>
              </a:prstGeom>
              <a:noFill/>
            </p:spPr>
          </p:pic>
        </p:grpSp>
      </p:grpSp>
      <p:grpSp>
        <p:nvGrpSpPr>
          <p:cNvPr id="47" name="그룹 104"/>
          <p:cNvGrpSpPr/>
          <p:nvPr/>
        </p:nvGrpSpPr>
        <p:grpSpPr>
          <a:xfrm>
            <a:off x="571660" y="1052736"/>
            <a:ext cx="5728308" cy="3035504"/>
            <a:chOff x="571660" y="1052736"/>
            <a:chExt cx="5728308" cy="3035504"/>
          </a:xfrm>
        </p:grpSpPr>
        <p:sp>
          <p:nvSpPr>
            <p:cNvPr id="51" name="모서리가 둥근 직사각형 50"/>
            <p:cNvSpPr/>
            <p:nvPr/>
          </p:nvSpPr>
          <p:spPr bwMode="auto">
            <a:xfrm>
              <a:off x="571660" y="1052736"/>
              <a:ext cx="3712308" cy="1947636"/>
            </a:xfrm>
            <a:prstGeom prst="roundRect">
              <a:avLst>
                <a:gd name="adj" fmla="val 4425"/>
              </a:avLst>
            </a:prstGeom>
            <a:noFill/>
            <a:ln w="3175">
              <a:solidFill>
                <a:schemeClr val="accent2">
                  <a:lumMod val="75000"/>
                </a:schemeClr>
              </a:solidFill>
              <a:miter lim="800000"/>
              <a:headEnd/>
              <a:tailEnd/>
            </a:ln>
            <a:effectLst/>
          </p:spPr>
          <p:txBody>
            <a:bodyPr wrap="none" rtlCol="0" anchor="ctr"/>
            <a:lstStyle/>
            <a:p>
              <a:pPr algn="ctr"/>
              <a:endParaRPr lang="ko-KR" altLang="en-US"/>
            </a:p>
          </p:txBody>
        </p:sp>
        <p:cxnSp>
          <p:nvCxnSpPr>
            <p:cNvPr id="52" name="직선 연결선 51"/>
            <p:cNvCxnSpPr/>
            <p:nvPr/>
          </p:nvCxnSpPr>
          <p:spPr>
            <a:xfrm>
              <a:off x="4283968" y="2000240"/>
              <a:ext cx="2016000" cy="1588"/>
            </a:xfrm>
            <a:prstGeom prst="line">
              <a:avLst/>
            </a:prstGeom>
            <a:ln>
              <a:solidFill>
                <a:schemeClr val="accent2">
                  <a:lumMod val="75000"/>
                  <a:alpha val="70000"/>
                </a:schemeClr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직선 연결선 54"/>
            <p:cNvCxnSpPr/>
            <p:nvPr/>
          </p:nvCxnSpPr>
          <p:spPr>
            <a:xfrm rot="5400000">
              <a:off x="5249338" y="3043446"/>
              <a:ext cx="2088000" cy="1588"/>
            </a:xfrm>
            <a:prstGeom prst="line">
              <a:avLst/>
            </a:prstGeom>
            <a:ln>
              <a:solidFill>
                <a:schemeClr val="accent2">
                  <a:lumMod val="75000"/>
                  <a:alpha val="70000"/>
                </a:schemeClr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직선 연결선 57"/>
            <p:cNvCxnSpPr/>
            <p:nvPr/>
          </p:nvCxnSpPr>
          <p:spPr>
            <a:xfrm rot="5400000">
              <a:off x="5118992" y="2945826"/>
              <a:ext cx="1908000" cy="1588"/>
            </a:xfrm>
            <a:prstGeom prst="line">
              <a:avLst/>
            </a:prstGeom>
            <a:ln>
              <a:solidFill>
                <a:schemeClr val="accent2">
                  <a:lumMod val="75000"/>
                  <a:alpha val="70000"/>
                </a:schemeClr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직선 연결선 59"/>
            <p:cNvCxnSpPr/>
            <p:nvPr/>
          </p:nvCxnSpPr>
          <p:spPr>
            <a:xfrm rot="5400000">
              <a:off x="5001422" y="2856702"/>
              <a:ext cx="1714512" cy="1588"/>
            </a:xfrm>
            <a:prstGeom prst="line">
              <a:avLst/>
            </a:prstGeom>
            <a:ln>
              <a:solidFill>
                <a:schemeClr val="accent2">
                  <a:lumMod val="75000"/>
                  <a:alpha val="70000"/>
                </a:schemeClr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3" name="그룹 65"/>
          <p:cNvGrpSpPr/>
          <p:nvPr/>
        </p:nvGrpSpPr>
        <p:grpSpPr>
          <a:xfrm>
            <a:off x="6357950" y="3714749"/>
            <a:ext cx="2368403" cy="588468"/>
            <a:chOff x="6357950" y="3143248"/>
            <a:chExt cx="2721523" cy="674033"/>
          </a:xfrm>
        </p:grpSpPr>
        <p:grpSp>
          <p:nvGrpSpPr>
            <p:cNvPr id="67" name="그룹 33"/>
            <p:cNvGrpSpPr/>
            <p:nvPr/>
          </p:nvGrpSpPr>
          <p:grpSpPr>
            <a:xfrm>
              <a:off x="6357950" y="3143248"/>
              <a:ext cx="2721523" cy="674033"/>
              <a:chOff x="2428860" y="2428868"/>
              <a:chExt cx="2721523" cy="674033"/>
            </a:xfrm>
          </p:grpSpPr>
          <p:grpSp>
            <p:nvGrpSpPr>
              <p:cNvPr id="69" name="그룹 67"/>
              <p:cNvGrpSpPr/>
              <p:nvPr/>
            </p:nvGrpSpPr>
            <p:grpSpPr>
              <a:xfrm>
                <a:off x="2428860" y="2428868"/>
                <a:ext cx="639748" cy="639748"/>
                <a:chOff x="4356597" y="3448242"/>
                <a:chExt cx="639748" cy="639748"/>
              </a:xfrm>
            </p:grpSpPr>
            <p:grpSp>
              <p:nvGrpSpPr>
                <p:cNvPr id="72" name="그룹 50"/>
                <p:cNvGrpSpPr/>
                <p:nvPr/>
              </p:nvGrpSpPr>
              <p:grpSpPr>
                <a:xfrm>
                  <a:off x="4356597" y="3448242"/>
                  <a:ext cx="639748" cy="639748"/>
                  <a:chOff x="5429256" y="3214686"/>
                  <a:chExt cx="639748" cy="639748"/>
                </a:xfrm>
              </p:grpSpPr>
              <p:pic>
                <p:nvPicPr>
                  <p:cNvPr id="74" name="Picture 17" descr="C:\Users\a00291\Desktop\kligg.com\kligg256x256.png"/>
                  <p:cNvPicPr>
                    <a:picLocks noChangeAspect="1" noChangeArrowheads="1"/>
                  </p:cNvPicPr>
                  <p:nvPr/>
                </p:nvPicPr>
                <p:blipFill>
                  <a:blip r:embed="rId7" cstate="screen"/>
                  <a:srcRect/>
                  <a:stretch>
                    <a:fillRect/>
                  </a:stretch>
                </p:blipFill>
                <p:spPr bwMode="auto">
                  <a:xfrm>
                    <a:off x="5500694" y="3286124"/>
                    <a:ext cx="568310" cy="568310"/>
                  </a:xfrm>
                  <a:prstGeom prst="rect">
                    <a:avLst/>
                  </a:prstGeom>
                  <a:noFill/>
                </p:spPr>
              </p:pic>
              <p:pic>
                <p:nvPicPr>
                  <p:cNvPr id="75" name="Picture 18" descr="C:\Users\a00291\Desktop\11949837831120231634mouse_pointer_wolfram_es_01_svg_med.png"/>
                  <p:cNvPicPr>
                    <a:picLocks noChangeAspect="1" noChangeArrowheads="1"/>
                  </p:cNvPicPr>
                  <p:nvPr/>
                </p:nvPicPr>
                <p:blipFill>
                  <a:blip r:embed="rId8" cstate="screen"/>
                  <a:srcRect/>
                  <a:stretch>
                    <a:fillRect/>
                  </a:stretch>
                </p:blipFill>
                <p:spPr bwMode="auto">
                  <a:xfrm>
                    <a:off x="5429256" y="3214686"/>
                    <a:ext cx="159318" cy="257694"/>
                  </a:xfrm>
                  <a:prstGeom prst="rect">
                    <a:avLst/>
                  </a:prstGeom>
                  <a:noFill/>
                </p:spPr>
              </p:pic>
            </p:grpSp>
            <p:sp>
              <p:nvSpPr>
                <p:cNvPr id="73" name="타원 72"/>
                <p:cNvSpPr/>
                <p:nvPr/>
              </p:nvSpPr>
              <p:spPr bwMode="auto">
                <a:xfrm>
                  <a:off x="4670780" y="3589982"/>
                  <a:ext cx="71438" cy="142876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>
                      <a:lumMod val="85000"/>
                      <a:lumOff val="15000"/>
                    </a:schemeClr>
                  </a:solidFill>
                  <a:miter lim="800000"/>
                  <a:headEnd/>
                  <a:tailEnd/>
                </a:ln>
                <a:effectLst>
                  <a:outerShdw dist="35921" dir="2700000" algn="ctr" rotWithShape="0">
                    <a:schemeClr val="bg2">
                      <a:alpha val="50000"/>
                    </a:schemeClr>
                  </a:outerShdw>
                </a:effectLst>
              </p:spPr>
              <p:txBody>
                <a:bodyPr wrap="none" rtlCol="0" anchor="ctr"/>
                <a:lstStyle/>
                <a:p>
                  <a:pPr algn="ctr"/>
                  <a:endParaRPr lang="ko-KR" altLang="en-US"/>
                </a:p>
              </p:txBody>
            </p:sp>
          </p:grpSp>
          <p:sp>
            <p:nvSpPr>
              <p:cNvPr id="71" name="TextBox 40"/>
              <p:cNvSpPr txBox="1"/>
              <p:nvPr/>
            </p:nvSpPr>
            <p:spPr>
              <a:xfrm>
                <a:off x="2938651" y="2679867"/>
                <a:ext cx="2211732" cy="42303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altLang="ko-KR" dirty="0" smtClean="0">
                    <a:solidFill>
                      <a:srgbClr val="C00000"/>
                    </a:solidFill>
                    <a:latin typeface="Arial Black" pitchFamily="34" charset="0"/>
                    <a:ea typeface="HY헤드라인M" pitchFamily="18" charset="-127"/>
                  </a:rPr>
                  <a:t>Double Click!!</a:t>
                </a:r>
                <a:endParaRPr lang="ko-KR" altLang="en-US" dirty="0">
                  <a:solidFill>
                    <a:srgbClr val="C00000"/>
                  </a:solidFill>
                  <a:latin typeface="Arial Black" pitchFamily="34" charset="0"/>
                  <a:ea typeface="HY헤드라인M" pitchFamily="18" charset="-127"/>
                </a:endParaRPr>
              </a:p>
            </p:txBody>
          </p:sp>
        </p:grpSp>
        <p:sp>
          <p:nvSpPr>
            <p:cNvPr id="68" name="TextBox 67"/>
            <p:cNvSpPr txBox="1"/>
            <p:nvPr/>
          </p:nvSpPr>
          <p:spPr>
            <a:xfrm>
              <a:off x="6484412" y="3340621"/>
              <a:ext cx="4154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b="1" dirty="0" smtClean="0"/>
                <a:t>①</a:t>
              </a:r>
              <a:endParaRPr lang="ko-KR" altLang="en-US" b="1" dirty="0"/>
            </a:p>
          </p:txBody>
        </p:sp>
      </p:grpSp>
      <p:pic>
        <p:nvPicPr>
          <p:cNvPr id="76" name="그림 75" descr="patient icon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0514" y="418126"/>
            <a:ext cx="307200" cy="288000"/>
          </a:xfrm>
          <a:prstGeom prst="rect">
            <a:avLst/>
          </a:prstGeom>
        </p:spPr>
      </p:pic>
      <p:grpSp>
        <p:nvGrpSpPr>
          <p:cNvPr id="77" name="그룹 76"/>
          <p:cNvGrpSpPr/>
          <p:nvPr/>
        </p:nvGrpSpPr>
        <p:grpSpPr>
          <a:xfrm>
            <a:off x="714348" y="1214422"/>
            <a:ext cx="3429024" cy="1535908"/>
            <a:chOff x="714348" y="1214422"/>
            <a:chExt cx="3429024" cy="1535908"/>
          </a:xfrm>
        </p:grpSpPr>
        <p:pic>
          <p:nvPicPr>
            <p:cNvPr id="78" name="그림 77" descr="On-ScreenKeyboardPortable.png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14348" y="1785926"/>
              <a:ext cx="3428992" cy="964404"/>
            </a:xfrm>
            <a:prstGeom prst="rect">
              <a:avLst/>
            </a:prstGeom>
          </p:spPr>
        </p:pic>
        <p:sp>
          <p:nvSpPr>
            <p:cNvPr id="79" name="직사각형 78"/>
            <p:cNvSpPr/>
            <p:nvPr/>
          </p:nvSpPr>
          <p:spPr>
            <a:xfrm>
              <a:off x="714348" y="1214422"/>
              <a:ext cx="3429024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ko-KR" sz="1200" b="1" dirty="0" smtClean="0">
                  <a:latin typeface="Arial" pitchFamily="34" charset="0"/>
                  <a:cs typeface="Arial" pitchFamily="34" charset="0"/>
                </a:rPr>
                <a:t>Double-click on Chart No., First Name or Last Name to display virtual keyboard.</a:t>
              </a:r>
              <a:endParaRPr lang="ko-KR" altLang="en-US" sz="1200" b="1" dirty="0">
                <a:latin typeface="Arial" pitchFamily="34" charset="0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8393112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0"/>
                            </p:stCondLst>
                            <p:childTnLst>
                              <p:par>
                                <p:cTn id="31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6000"/>
                            </p:stCondLst>
                            <p:childTnLst>
                              <p:par>
                                <p:cTn id="34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그룹 37"/>
          <p:cNvGrpSpPr/>
          <p:nvPr/>
        </p:nvGrpSpPr>
        <p:grpSpPr>
          <a:xfrm>
            <a:off x="3857620" y="3405846"/>
            <a:ext cx="1701449" cy="523220"/>
            <a:chOff x="383284" y="4870823"/>
            <a:chExt cx="1701449" cy="523220"/>
          </a:xfrm>
        </p:grpSpPr>
        <p:sp>
          <p:nvSpPr>
            <p:cNvPr id="39" name="줄무늬가 있는 오른쪽 화살표 38"/>
            <p:cNvSpPr/>
            <p:nvPr/>
          </p:nvSpPr>
          <p:spPr bwMode="auto">
            <a:xfrm>
              <a:off x="1740606" y="5013699"/>
              <a:ext cx="344127" cy="233499"/>
            </a:xfrm>
            <a:prstGeom prst="stripedRightArrow">
              <a:avLst>
                <a:gd name="adj1" fmla="val 54775"/>
                <a:gd name="adj2" fmla="val 68539"/>
              </a:avLst>
            </a:prstGeom>
            <a:solidFill>
              <a:schemeClr val="accent6">
                <a:lumMod val="75000"/>
              </a:schemeClr>
            </a:solidFill>
            <a:ln w="3175">
              <a:noFill/>
              <a:headEnd/>
              <a:tailE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rtlCol="0" anchor="ctr"/>
            <a:lstStyle/>
            <a:p>
              <a:pPr algn="ctr"/>
              <a:endParaRPr lang="ko-KR" altLang="en-US" sz="1600">
                <a:latin typeface="+mj-ea"/>
                <a:ea typeface="+mj-ea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383284" y="4870823"/>
              <a:ext cx="122180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400" b="1" dirty="0" smtClean="0">
                  <a:latin typeface="Arial" pitchFamily="34" charset="0"/>
                  <a:ea typeface="+mj-ea"/>
                  <a:cs typeface="Arial" pitchFamily="34" charset="0"/>
                </a:rPr>
                <a:t>Click</a:t>
              </a:r>
            </a:p>
            <a:p>
              <a:r>
                <a:rPr lang="en-US" altLang="ko-KR" sz="1400" b="1" dirty="0" smtClean="0">
                  <a:latin typeface="Arial" pitchFamily="34" charset="0"/>
                  <a:ea typeface="+mj-ea"/>
                  <a:cs typeface="Arial" pitchFamily="34" charset="0"/>
                </a:rPr>
                <a:t>One Section</a:t>
              </a:r>
              <a:endParaRPr lang="ko-KR" altLang="en-US" sz="1400" b="1" dirty="0">
                <a:latin typeface="Arial" pitchFamily="34" charset="0"/>
                <a:ea typeface="+mj-ea"/>
                <a:cs typeface="Arial" pitchFamily="34" charset="0"/>
              </a:endParaRPr>
            </a:p>
          </p:txBody>
        </p:sp>
      </p:grpSp>
      <p:pic>
        <p:nvPicPr>
          <p:cNvPr id="42" name="Picture 2" descr="D:\02. 업무\2014년\02. 전략과제\13. EM 동영상\pax-i0001.pn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2038351"/>
            <a:ext cx="3991249" cy="4819649"/>
          </a:xfrm>
          <a:prstGeom prst="rect">
            <a:avLst/>
          </a:prstGeom>
          <a:noFill/>
        </p:spPr>
      </p:pic>
      <p:grpSp>
        <p:nvGrpSpPr>
          <p:cNvPr id="4" name="그룹 42"/>
          <p:cNvGrpSpPr/>
          <p:nvPr/>
        </p:nvGrpSpPr>
        <p:grpSpPr>
          <a:xfrm>
            <a:off x="6286512" y="898336"/>
            <a:ext cx="3071834" cy="1029306"/>
            <a:chOff x="5500694" y="428604"/>
            <a:chExt cx="4143404" cy="1288714"/>
          </a:xfrm>
        </p:grpSpPr>
        <p:sp>
          <p:nvSpPr>
            <p:cNvPr id="24" name="모서리가 둥근 직사각형 23">
              <a:hlinkClick r:id="rId3" action="ppaction://hlinksldjump"/>
            </p:cNvPr>
            <p:cNvSpPr/>
            <p:nvPr/>
          </p:nvSpPr>
          <p:spPr>
            <a:xfrm>
              <a:off x="5500694" y="428604"/>
              <a:ext cx="4143404" cy="1285884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  <a:alpha val="50000"/>
              </a:schemeClr>
            </a:solidFill>
            <a:ln w="3175">
              <a:solidFill>
                <a:schemeClr val="tx2">
                  <a:lumMod val="20000"/>
                  <a:lumOff val="8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 anchorCtr="0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ko-KR" sz="1600" b="1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Basic</a:t>
              </a:r>
            </a:p>
            <a:p>
              <a:r>
                <a:rPr lang="en-US" altLang="ko-KR" sz="1600" b="1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Info</a:t>
              </a:r>
              <a:endParaRPr lang="ko-KR" altLang="en-US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2" name="Picture 5" descr="D:\02. 업무\2014년\02. 전략과제\13. EM 동영상\pax-i00021.png">
              <a:hlinkClick r:id="rId3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4" cstate="screen"/>
            <a:srcRect/>
            <a:stretch>
              <a:fillRect/>
            </a:stretch>
          </p:blipFill>
          <p:spPr bwMode="auto">
            <a:xfrm>
              <a:off x="6910484" y="571480"/>
              <a:ext cx="2208451" cy="1145838"/>
            </a:xfrm>
            <a:prstGeom prst="rect">
              <a:avLst/>
            </a:prstGeom>
            <a:noFill/>
            <a:effectLst/>
          </p:spPr>
        </p:pic>
      </p:grpSp>
      <p:grpSp>
        <p:nvGrpSpPr>
          <p:cNvPr id="8" name="그룹 84"/>
          <p:cNvGrpSpPr/>
          <p:nvPr/>
        </p:nvGrpSpPr>
        <p:grpSpPr>
          <a:xfrm>
            <a:off x="6286512" y="3857628"/>
            <a:ext cx="3071834" cy="1027046"/>
            <a:chOff x="5500694" y="3617656"/>
            <a:chExt cx="4143404" cy="1285884"/>
          </a:xfrm>
        </p:grpSpPr>
        <p:sp>
          <p:nvSpPr>
            <p:cNvPr id="57" name="모서리가 둥근 직사각형 56">
              <a:hlinkClick r:id="rId5" action="ppaction://hlinksldjump"/>
            </p:cNvPr>
            <p:cNvSpPr/>
            <p:nvPr/>
          </p:nvSpPr>
          <p:spPr>
            <a:xfrm>
              <a:off x="5500694" y="3617656"/>
              <a:ext cx="4143404" cy="1285884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  <a:alpha val="50000"/>
              </a:schemeClr>
            </a:solidFill>
            <a:ln w="3175">
              <a:solidFill>
                <a:schemeClr val="tx2">
                  <a:lumMod val="20000"/>
                  <a:lumOff val="8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 anchorCtr="0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ko-KR" sz="1600" b="1" dirty="0" smtClean="0">
                  <a:solidFill>
                    <a:schemeClr val="bg1"/>
                  </a:solidFill>
                  <a:latin typeface="Arial" pitchFamily="34" charset="0"/>
                  <a:ea typeface="+mj-ea"/>
                  <a:cs typeface="Arial" pitchFamily="34" charset="0"/>
                </a:rPr>
                <a:t>Image</a:t>
              </a:r>
              <a:br>
                <a:rPr lang="en-US" altLang="ko-KR" sz="1600" b="1" dirty="0" smtClean="0">
                  <a:solidFill>
                    <a:schemeClr val="bg1"/>
                  </a:solidFill>
                  <a:latin typeface="Arial" pitchFamily="34" charset="0"/>
                  <a:ea typeface="+mj-ea"/>
                  <a:cs typeface="Arial" pitchFamily="34" charset="0"/>
                </a:rPr>
              </a:br>
              <a:r>
                <a:rPr lang="en-US" altLang="ko-KR" sz="1600" b="1" dirty="0" smtClean="0">
                  <a:solidFill>
                    <a:schemeClr val="bg1"/>
                  </a:solidFill>
                  <a:latin typeface="Arial" pitchFamily="34" charset="0"/>
                  <a:ea typeface="+mj-ea"/>
                  <a:cs typeface="Arial" pitchFamily="34" charset="0"/>
                </a:rPr>
                <a:t>Capturing</a:t>
              </a:r>
            </a:p>
            <a:p>
              <a:r>
                <a:rPr lang="en-US" altLang="ko-KR" sz="1600" b="1" dirty="0" smtClean="0">
                  <a:solidFill>
                    <a:schemeClr val="bg1"/>
                  </a:solidFill>
                  <a:latin typeface="Arial" pitchFamily="34" charset="0"/>
                  <a:ea typeface="+mj-ea"/>
                  <a:cs typeface="Arial" pitchFamily="34" charset="0"/>
                </a:rPr>
                <a:t>Procedure</a:t>
              </a:r>
            </a:p>
          </p:txBody>
        </p:sp>
        <p:grpSp>
          <p:nvGrpSpPr>
            <p:cNvPr id="9" name="그룹 23"/>
            <p:cNvGrpSpPr/>
            <p:nvPr/>
          </p:nvGrpSpPr>
          <p:grpSpPr>
            <a:xfrm>
              <a:off x="7493940" y="3714752"/>
              <a:ext cx="1429200" cy="1146504"/>
              <a:chOff x="3532352" y="2519024"/>
              <a:chExt cx="2171483" cy="1782880"/>
            </a:xfrm>
          </p:grpSpPr>
          <p:grpSp>
            <p:nvGrpSpPr>
              <p:cNvPr id="10" name="그룹 18"/>
              <p:cNvGrpSpPr/>
              <p:nvPr/>
            </p:nvGrpSpPr>
            <p:grpSpPr>
              <a:xfrm>
                <a:off x="3532352" y="2519024"/>
                <a:ext cx="2171483" cy="1782880"/>
                <a:chOff x="5738368" y="2564905"/>
                <a:chExt cx="2171483" cy="1782880"/>
              </a:xfrm>
            </p:grpSpPr>
            <p:pic>
              <p:nvPicPr>
                <p:cNvPr id="80" name="Picture 3" descr="D:\02. 업무\2014년\02. 전략과제\13. EM 동영상\montor.png">
                  <a:hlinkClick r:id="rId5" action="ppaction://hlinksldjump"/>
                </p:cNvPr>
                <p:cNvPicPr>
                  <a:picLocks noChangeAspect="1" noChangeArrowheads="1"/>
                </p:cNvPicPr>
                <p:nvPr/>
              </p:nvPicPr>
              <p:blipFill>
                <a:blip r:embed="rId6" cstate="screen"/>
                <a:srcRect/>
                <a:stretch>
                  <a:fillRect/>
                </a:stretch>
              </p:blipFill>
              <p:spPr bwMode="auto">
                <a:xfrm>
                  <a:off x="5738368" y="2564905"/>
                  <a:ext cx="2171483" cy="1782880"/>
                </a:xfrm>
                <a:prstGeom prst="rect">
                  <a:avLst/>
                </a:prstGeom>
                <a:noFill/>
                <a:effectLst>
                  <a:outerShdw blurRad="76200" dir="18900000" sy="23000" kx="-1200000" algn="bl" rotWithShape="0">
                    <a:prstClr val="black">
                      <a:alpha val="20000"/>
                    </a:prstClr>
                  </a:outerShdw>
                </a:effectLst>
              </p:spPr>
            </p:pic>
            <p:pic>
              <p:nvPicPr>
                <p:cNvPr id="77" name="그림 76">
                  <a:hlinkClick r:id="rId5" action="ppaction://hlinksldjump"/>
                </p:cNvPr>
                <p:cNvPicPr>
                  <a:picLocks noChangeAspect="1"/>
                </p:cNvPicPr>
                <p:nvPr/>
              </p:nvPicPr>
              <p:blipFill>
                <a:blip r:embed="rId7" cstate="screen"/>
                <a:stretch>
                  <a:fillRect/>
                </a:stretch>
              </p:blipFill>
              <p:spPr>
                <a:xfrm>
                  <a:off x="5947089" y="2723034"/>
                  <a:ext cx="1749435" cy="1119642"/>
                </a:xfrm>
                <a:prstGeom prst="rect">
                  <a:avLst/>
                </a:prstGeom>
              </p:spPr>
            </p:pic>
          </p:grpSp>
          <p:pic>
            <p:nvPicPr>
              <p:cNvPr id="75" name="Picture 5" descr="C:\Users\a00291\Desktop\a70cccb3_pano.jpg"/>
              <p:cNvPicPr>
                <a:picLocks noChangeAspect="1" noChangeArrowheads="1"/>
              </p:cNvPicPr>
              <p:nvPr/>
            </p:nvPicPr>
            <p:blipFill rotWithShape="1">
              <a:blip r:embed="rId8" cstate="screen">
                <a:lum bright="1000" contrast="20000"/>
              </a:blip>
              <a:srcRect/>
              <a:stretch/>
            </p:blipFill>
            <p:spPr bwMode="auto">
              <a:xfrm>
                <a:off x="4393484" y="3007360"/>
                <a:ext cx="326339" cy="279910"/>
              </a:xfrm>
              <a:prstGeom prst="rect">
                <a:avLst/>
              </a:prstGeom>
              <a:ln>
                <a:noFill/>
              </a:ln>
              <a:effectLst/>
            </p:spPr>
          </p:pic>
        </p:grpSp>
        <p:grpSp>
          <p:nvGrpSpPr>
            <p:cNvPr id="11" name="그룹 25"/>
            <p:cNvGrpSpPr/>
            <p:nvPr/>
          </p:nvGrpSpPr>
          <p:grpSpPr>
            <a:xfrm>
              <a:off x="7359334" y="3970256"/>
              <a:ext cx="549595" cy="931331"/>
              <a:chOff x="3274275" y="-928416"/>
              <a:chExt cx="3392716" cy="6031494"/>
            </a:xfrm>
          </p:grpSpPr>
          <p:pic>
            <p:nvPicPr>
              <p:cNvPr id="83" name="그림 82">
                <a:hlinkClick r:id="rId5" action="ppaction://hlinksldjump"/>
              </p:cNvPr>
              <p:cNvPicPr>
                <a:picLocks noChangeAspect="1"/>
              </p:cNvPicPr>
              <p:nvPr/>
            </p:nvPicPr>
            <p:blipFill>
              <a:blip r:embed="rId9" cstate="screen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74275" y="-928416"/>
                <a:ext cx="3392716" cy="6031494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84" name="타원 83"/>
              <p:cNvSpPr/>
              <p:nvPr/>
            </p:nvSpPr>
            <p:spPr bwMode="auto">
              <a:xfrm>
                <a:off x="4710546" y="354000"/>
                <a:ext cx="132068" cy="118055"/>
              </a:xfrm>
              <a:prstGeom prst="ellipse">
                <a:avLst/>
              </a:prstGeom>
              <a:solidFill>
                <a:srgbClr val="FFC000">
                  <a:alpha val="70000"/>
                </a:srgbClr>
              </a:solidFill>
              <a:ln w="9525">
                <a:noFill/>
                <a:miter lim="800000"/>
                <a:headEnd/>
                <a:tailEnd/>
              </a:ln>
              <a:effectLst>
                <a:outerShdw dist="35921" dir="2700000" algn="ctr" rotWithShape="0">
                  <a:schemeClr val="bg2">
                    <a:alpha val="50000"/>
                  </a:schemeClr>
                </a:outerShdw>
              </a:effectLst>
            </p:spPr>
            <p:txBody>
              <a:bodyPr wrap="none" rtlCol="0" anchor="ctr"/>
              <a:lstStyle/>
              <a:p>
                <a:pPr algn="ctr"/>
                <a:endParaRPr lang="ko-KR" altLang="en-US"/>
              </a:p>
            </p:txBody>
          </p:sp>
        </p:grpSp>
      </p:grpSp>
      <p:grpSp>
        <p:nvGrpSpPr>
          <p:cNvPr id="12" name="그룹 37"/>
          <p:cNvGrpSpPr/>
          <p:nvPr/>
        </p:nvGrpSpPr>
        <p:grpSpPr>
          <a:xfrm>
            <a:off x="6286512" y="5330912"/>
            <a:ext cx="3071834" cy="1027046"/>
            <a:chOff x="6286512" y="5330912"/>
            <a:chExt cx="3071834" cy="1027046"/>
          </a:xfrm>
        </p:grpSpPr>
        <p:grpSp>
          <p:nvGrpSpPr>
            <p:cNvPr id="13" name="그룹 84"/>
            <p:cNvGrpSpPr/>
            <p:nvPr/>
          </p:nvGrpSpPr>
          <p:grpSpPr>
            <a:xfrm>
              <a:off x="6286512" y="5330912"/>
              <a:ext cx="3071834" cy="1027046"/>
              <a:chOff x="5500694" y="3617656"/>
              <a:chExt cx="4143404" cy="1285884"/>
            </a:xfrm>
          </p:grpSpPr>
          <p:sp>
            <p:nvSpPr>
              <p:cNvPr id="28" name="모서리가 둥근 직사각형 27">
                <a:hlinkClick r:id="rId10" action="ppaction://hlinksldjump"/>
              </p:cNvPr>
              <p:cNvSpPr/>
              <p:nvPr/>
            </p:nvSpPr>
            <p:spPr>
              <a:xfrm>
                <a:off x="5500694" y="3617656"/>
                <a:ext cx="4143404" cy="1285884"/>
              </a:xfrm>
              <a:prstGeom prst="roundRect">
                <a:avLst/>
              </a:prstGeom>
              <a:solidFill>
                <a:schemeClr val="accent1">
                  <a:lumMod val="20000"/>
                  <a:lumOff val="80000"/>
                  <a:alpha val="50000"/>
                </a:schemeClr>
              </a:solidFill>
              <a:ln w="3175">
                <a:solidFill>
                  <a:schemeClr val="tx2">
                    <a:lumMod val="20000"/>
                    <a:lumOff val="80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 anchorCtr="0"/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altLang="ko-KR" sz="1600" b="1" dirty="0" smtClean="0">
                    <a:solidFill>
                      <a:schemeClr val="bg1"/>
                    </a:solidFill>
                    <a:latin typeface="Arial" pitchFamily="34" charset="0"/>
                    <a:ea typeface="+mj-ea"/>
                    <a:cs typeface="Arial" pitchFamily="34" charset="0"/>
                  </a:rPr>
                  <a:t>Product</a:t>
                </a:r>
              </a:p>
              <a:p>
                <a:r>
                  <a:rPr lang="en-US" altLang="ko-KR" sz="1600" b="1" dirty="0" smtClean="0">
                    <a:solidFill>
                      <a:schemeClr val="bg1"/>
                    </a:solidFill>
                    <a:latin typeface="Arial" pitchFamily="34" charset="0"/>
                    <a:ea typeface="+mj-ea"/>
                    <a:cs typeface="Arial" pitchFamily="34" charset="0"/>
                  </a:rPr>
                  <a:t>Management</a:t>
                </a:r>
                <a:endParaRPr lang="ko-KR" altLang="en-US" sz="1600" b="1" dirty="0" smtClean="0">
                  <a:solidFill>
                    <a:schemeClr val="bg1"/>
                  </a:solidFill>
                  <a:latin typeface="Arial" pitchFamily="34" charset="0"/>
                  <a:ea typeface="+mj-ea"/>
                  <a:cs typeface="Arial" pitchFamily="34" charset="0"/>
                </a:endParaRPr>
              </a:p>
            </p:txBody>
          </p:sp>
          <p:sp>
            <p:nvSpPr>
              <p:cNvPr id="32" name="타원 31"/>
              <p:cNvSpPr/>
              <p:nvPr/>
            </p:nvSpPr>
            <p:spPr bwMode="auto">
              <a:xfrm>
                <a:off x="7592000" y="4168275"/>
                <a:ext cx="21394" cy="18229"/>
              </a:xfrm>
              <a:prstGeom prst="ellipse">
                <a:avLst/>
              </a:prstGeom>
              <a:solidFill>
                <a:srgbClr val="FFC000">
                  <a:alpha val="70000"/>
                </a:srgbClr>
              </a:solidFill>
              <a:ln w="9525">
                <a:noFill/>
                <a:miter lim="800000"/>
                <a:headEnd/>
                <a:tailEnd/>
              </a:ln>
              <a:effectLst>
                <a:outerShdw dist="35921" dir="2700000" algn="ctr" rotWithShape="0">
                  <a:schemeClr val="bg2">
                    <a:alpha val="50000"/>
                  </a:schemeClr>
                </a:outerShdw>
              </a:effectLst>
            </p:spPr>
            <p:txBody>
              <a:bodyPr wrap="none" rtlCol="0" anchor="ctr"/>
              <a:lstStyle/>
              <a:p>
                <a:pPr algn="ctr"/>
                <a:endParaRPr lang="ko-KR" altLang="en-US"/>
              </a:p>
            </p:txBody>
          </p:sp>
        </p:grpSp>
        <p:pic>
          <p:nvPicPr>
            <p:cNvPr id="3074" name="Picture 2" descr="C:\Users\a00291\AppData\Local\Microsoft\Windows\Temporary Internet Files\Content.IE5\TLXT86RE\MC900433883[1].png">
              <a:hlinkClick r:id="rId10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7929586" y="5414856"/>
              <a:ext cx="928694" cy="928694"/>
            </a:xfrm>
            <a:prstGeom prst="rect">
              <a:avLst/>
            </a:prstGeom>
            <a:noFill/>
          </p:spPr>
        </p:pic>
      </p:grpSp>
      <p:grpSp>
        <p:nvGrpSpPr>
          <p:cNvPr id="31" name="그룹 30"/>
          <p:cNvGrpSpPr/>
          <p:nvPr/>
        </p:nvGrpSpPr>
        <p:grpSpPr>
          <a:xfrm>
            <a:off x="6286512" y="2397533"/>
            <a:ext cx="3071834" cy="1027046"/>
            <a:chOff x="6286512" y="2397533"/>
            <a:chExt cx="3071834" cy="1027046"/>
          </a:xfrm>
        </p:grpSpPr>
        <p:sp>
          <p:nvSpPr>
            <p:cNvPr id="45" name="모서리가 둥근 직사각형 44">
              <a:hlinkClick r:id="rId12" action="ppaction://hlinksldjump"/>
            </p:cNvPr>
            <p:cNvSpPr/>
            <p:nvPr/>
          </p:nvSpPr>
          <p:spPr>
            <a:xfrm>
              <a:off x="6286512" y="2397533"/>
              <a:ext cx="3071834" cy="1027046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  <a:alpha val="50000"/>
              </a:schemeClr>
            </a:solidFill>
            <a:ln w="3175">
              <a:solidFill>
                <a:schemeClr val="tx2">
                  <a:lumMod val="20000"/>
                  <a:lumOff val="8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 anchorCtr="0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/>
              <a:r>
                <a:rPr lang="en-US" altLang="ko-KR" sz="1600" b="1" dirty="0" smtClean="0">
                  <a:solidFill>
                    <a:schemeClr val="bg1"/>
                  </a:solidFill>
                  <a:latin typeface="Arial" pitchFamily="34" charset="0"/>
                  <a:ea typeface="+mj-ea"/>
                  <a:cs typeface="Arial" pitchFamily="34" charset="0"/>
                </a:rPr>
                <a:t>Patient</a:t>
              </a:r>
            </a:p>
            <a:p>
              <a:pPr algn="just"/>
              <a:r>
                <a:rPr lang="en-US" altLang="ko-KR" sz="1600" b="1" dirty="0" smtClean="0">
                  <a:solidFill>
                    <a:schemeClr val="bg1"/>
                  </a:solidFill>
                  <a:latin typeface="Arial" pitchFamily="34" charset="0"/>
                  <a:ea typeface="+mj-ea"/>
                  <a:cs typeface="Arial" pitchFamily="34" charset="0"/>
                </a:rPr>
                <a:t>Registration</a:t>
              </a:r>
              <a:endParaRPr lang="ko-KR" altLang="en-US" sz="1600" b="1" dirty="0" smtClean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endParaRPr>
            </a:p>
          </p:txBody>
        </p:sp>
        <p:grpSp>
          <p:nvGrpSpPr>
            <p:cNvPr id="33" name="그룹 32"/>
            <p:cNvGrpSpPr/>
            <p:nvPr/>
          </p:nvGrpSpPr>
          <p:grpSpPr>
            <a:xfrm>
              <a:off x="7886280" y="2534396"/>
              <a:ext cx="972000" cy="864000"/>
              <a:chOff x="3500430" y="-785842"/>
              <a:chExt cx="2447549" cy="2188468"/>
            </a:xfrm>
          </p:grpSpPr>
          <p:grpSp>
            <p:nvGrpSpPr>
              <p:cNvPr id="34" name="그룹 36"/>
              <p:cNvGrpSpPr/>
              <p:nvPr/>
            </p:nvGrpSpPr>
            <p:grpSpPr>
              <a:xfrm>
                <a:off x="3609968" y="-668366"/>
                <a:ext cx="2214578" cy="1500198"/>
                <a:chOff x="2714612" y="428604"/>
                <a:chExt cx="2214578" cy="1500198"/>
              </a:xfrm>
            </p:grpSpPr>
            <p:pic>
              <p:nvPicPr>
                <p:cNvPr id="36" name="Picture 2"/>
                <p:cNvPicPr>
                  <a:picLocks noChangeAspect="1" noChangeArrowheads="1"/>
                </p:cNvPicPr>
                <p:nvPr/>
              </p:nvPicPr>
              <p:blipFill>
                <a:blip r:embed="rId13" cstate="print"/>
                <a:srcRect/>
                <a:stretch>
                  <a:fillRect/>
                </a:stretch>
              </p:blipFill>
              <p:spPr bwMode="auto">
                <a:xfrm>
                  <a:off x="2714612" y="428604"/>
                  <a:ext cx="2214578" cy="150019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  <p:pic>
              <p:nvPicPr>
                <p:cNvPr id="37" name="Picture 3"/>
                <p:cNvPicPr>
                  <a:picLocks noChangeAspect="1" noChangeArrowheads="1"/>
                </p:cNvPicPr>
                <p:nvPr/>
              </p:nvPicPr>
              <p:blipFill>
                <a:blip r:embed="rId14" cstate="print"/>
                <a:srcRect/>
                <a:stretch>
                  <a:fillRect/>
                </a:stretch>
              </p:blipFill>
              <p:spPr bwMode="auto">
                <a:xfrm>
                  <a:off x="3395654" y="752472"/>
                  <a:ext cx="838230" cy="81914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</p:grpSp>
          <p:pic>
            <p:nvPicPr>
              <p:cNvPr id="35" name="그림 34" descr="Monitor Frame.png"/>
              <p:cNvPicPr>
                <a:picLocks noChangeAspect="1"/>
              </p:cNvPicPr>
              <p:nvPr/>
            </p:nvPicPr>
            <p:blipFill>
              <a:blip r:embed="rId15" cstate="print"/>
              <a:stretch>
                <a:fillRect/>
              </a:stretch>
            </p:blipFill>
            <p:spPr>
              <a:xfrm>
                <a:off x="3500430" y="-785842"/>
                <a:ext cx="2447549" cy="2188468"/>
              </a:xfrm>
              <a:prstGeom prst="rect">
                <a:avLst/>
              </a:prstGeom>
            </p:spPr>
          </p:pic>
        </p:grpSp>
        <p:pic>
          <p:nvPicPr>
            <p:cNvPr id="38" name="Picture 4"/>
            <p:cNvPicPr>
              <a:picLocks noChangeAspect="1" noChangeArrowheads="1"/>
            </p:cNvPicPr>
            <p:nvPr/>
          </p:nvPicPr>
          <p:blipFill>
            <a:blip r:embed="rId16" cstate="print"/>
            <a:srcRect/>
            <a:stretch>
              <a:fillRect/>
            </a:stretch>
          </p:blipFill>
          <p:spPr bwMode="auto">
            <a:xfrm>
              <a:off x="7709290" y="2972379"/>
              <a:ext cx="436565" cy="4278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</p:spTree>
    <p:extLst>
      <p:ext uri="{BB962C8B-B14F-4D97-AF65-F5344CB8AC3E}">
        <p14:creationId xmlns:p14="http://schemas.microsoft.com/office/powerpoint/2010/main" val="201605050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500"/>
                            </p:stCondLst>
                            <p:childTnLst>
                              <p:par>
                                <p:cTn id="5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000"/>
                            </p:stCondLst>
                            <p:childTnLst>
                              <p:par>
                                <p:cTn id="28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0"/>
                            </p:stCondLst>
                            <p:childTnLst>
                              <p:par>
                                <p:cTn id="31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5" descr="D:\02. 업무\2014년\02. 전략과제\13. EM 동영상\pax-i0002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14346" y="2047643"/>
            <a:ext cx="3929090" cy="4437181"/>
          </a:xfrm>
          <a:prstGeom prst="rect">
            <a:avLst/>
          </a:prstGeom>
          <a:noFill/>
          <a:effectLst>
            <a:reflection blurRad="6350" stA="50000" endA="300" endPos="55000" dir="5400000" sy="-100000" algn="bl" rotWithShape="0"/>
          </a:effectLst>
        </p:spPr>
      </p:pic>
      <p:pic>
        <p:nvPicPr>
          <p:cNvPr id="2052" name="Picture 4" descr="D:\02. 업무\2014년\02. 전략과제\13. EM 동영상\dentist용\SW_PC.pn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-1" y="4263884"/>
            <a:ext cx="4286249" cy="2644253"/>
          </a:xfrm>
          <a:prstGeom prst="rect">
            <a:avLst/>
          </a:prstGeom>
          <a:noFill/>
        </p:spPr>
      </p:pic>
      <p:sp>
        <p:nvSpPr>
          <p:cNvPr id="6" name="대각선 방향의 모서리가 둥근 사각형 5"/>
          <p:cNvSpPr/>
          <p:nvPr/>
        </p:nvSpPr>
        <p:spPr>
          <a:xfrm>
            <a:off x="4006325" y="3071810"/>
            <a:ext cx="4914576" cy="639604"/>
          </a:xfrm>
          <a:prstGeom prst="round2DiagRect">
            <a:avLst>
              <a:gd name="adj1" fmla="val 31601"/>
              <a:gd name="adj2" fmla="val 0"/>
            </a:avLst>
          </a:prstGeom>
          <a:gradFill flip="none" rotWithShape="1">
            <a:gsLst>
              <a:gs pos="0">
                <a:schemeClr val="tx1">
                  <a:lumMod val="50000"/>
                  <a:lumOff val="50000"/>
                  <a:shade val="30000"/>
                  <a:satMod val="115000"/>
                </a:schemeClr>
              </a:gs>
              <a:gs pos="50000">
                <a:schemeClr val="tx1">
                  <a:lumMod val="50000"/>
                  <a:lumOff val="50000"/>
                  <a:shade val="67500"/>
                  <a:satMod val="115000"/>
                </a:schemeClr>
              </a:gs>
              <a:gs pos="100000">
                <a:schemeClr val="tx1">
                  <a:lumMod val="50000"/>
                  <a:lumOff val="50000"/>
                  <a:shade val="100000"/>
                  <a:satMod val="11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altLang="ko-KR" sz="2800" b="1" dirty="0" smtClean="0">
                <a:solidFill>
                  <a:schemeClr val="bg1"/>
                </a:solidFill>
                <a:latin typeface="+mj-ea"/>
                <a:ea typeface="+mj-ea"/>
                <a:cs typeface="Arial Unicode MS" pitchFamily="50" charset="-127"/>
              </a:rPr>
              <a:t>How to Capture the Image</a:t>
            </a:r>
            <a:endParaRPr lang="ko-KR" altLang="en-US" sz="2800" b="1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pic>
        <p:nvPicPr>
          <p:cNvPr id="10" name="Picture 2" descr="C:\Users\a00291\Desktop\이미지\Pax-i-BI23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14744" y="2214554"/>
            <a:ext cx="2126130" cy="71438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123" name="Picture 3" descr="D:\02. 업무\2014년\02. 전략과제\13. EM 동영상\dentist용\SW_PC23.png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0" y="4412537"/>
            <a:ext cx="1676995" cy="1341715"/>
          </a:xfrm>
          <a:prstGeom prst="rect">
            <a:avLst/>
          </a:prstGeom>
          <a:noFill/>
        </p:spPr>
      </p:pic>
      <p:pic>
        <p:nvPicPr>
          <p:cNvPr id="12" name="그림 11" descr="home-150499_640.png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8429652" y="71414"/>
            <a:ext cx="568800" cy="576000"/>
          </a:xfrm>
          <a:prstGeom prst="rect">
            <a:avLst/>
          </a:prstGeom>
        </p:spPr>
      </p:pic>
      <p:grpSp>
        <p:nvGrpSpPr>
          <p:cNvPr id="15" name="그룹 37"/>
          <p:cNvGrpSpPr/>
          <p:nvPr/>
        </p:nvGrpSpPr>
        <p:grpSpPr>
          <a:xfrm>
            <a:off x="7786710" y="6417254"/>
            <a:ext cx="1213034" cy="369332"/>
            <a:chOff x="383284" y="4870823"/>
            <a:chExt cx="1213034" cy="369332"/>
          </a:xfrm>
        </p:grpSpPr>
        <p:sp>
          <p:nvSpPr>
            <p:cNvPr id="16" name="줄무늬가 있는 오른쪽 화살표 15"/>
            <p:cNvSpPr/>
            <p:nvPr/>
          </p:nvSpPr>
          <p:spPr bwMode="auto">
            <a:xfrm>
              <a:off x="1252191" y="4923076"/>
              <a:ext cx="344127" cy="233499"/>
            </a:xfrm>
            <a:prstGeom prst="stripedRightArrow">
              <a:avLst>
                <a:gd name="adj1" fmla="val 54775"/>
                <a:gd name="adj2" fmla="val 68539"/>
              </a:avLst>
            </a:prstGeom>
            <a:solidFill>
              <a:schemeClr val="accent6">
                <a:lumMod val="75000"/>
              </a:schemeClr>
            </a:solidFill>
            <a:ln w="3175">
              <a:noFill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rtlCol="0" anchor="ctr"/>
            <a:lstStyle/>
            <a:p>
              <a:pPr algn="ctr"/>
              <a:endParaRPr lang="ko-KR" altLang="en-US" sz="1600">
                <a:latin typeface="+mj-ea"/>
                <a:ea typeface="+mj-ea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383284" y="4870823"/>
              <a:ext cx="8899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Black" pitchFamily="34" charset="0"/>
                  <a:ea typeface="+mj-ea"/>
                </a:rPr>
                <a:t>NEXT</a:t>
              </a:r>
              <a:endParaRPr lang="ko-KR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itchFamily="34" charset="0"/>
                <a:ea typeface="+mj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8585498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직사각형 34"/>
          <p:cNvSpPr/>
          <p:nvPr/>
        </p:nvSpPr>
        <p:spPr>
          <a:xfrm>
            <a:off x="428596" y="5643578"/>
            <a:ext cx="4357718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ko-KR" sz="1100" b="1" dirty="0" smtClean="0">
                <a:latin typeface="Arial" pitchFamily="34" charset="0"/>
                <a:cs typeface="Arial" pitchFamily="34" charset="0"/>
              </a:rPr>
              <a:t>First, select a patient, click the “Panorama” button and the capture software will execute. </a:t>
            </a:r>
          </a:p>
        </p:txBody>
      </p:sp>
      <p:grpSp>
        <p:nvGrpSpPr>
          <p:cNvPr id="54" name="그룹 53"/>
          <p:cNvGrpSpPr/>
          <p:nvPr/>
        </p:nvGrpSpPr>
        <p:grpSpPr>
          <a:xfrm>
            <a:off x="285720" y="357166"/>
            <a:ext cx="4500594" cy="427517"/>
            <a:chOff x="428596" y="785794"/>
            <a:chExt cx="4500594" cy="427517"/>
          </a:xfrm>
        </p:grpSpPr>
        <p:grpSp>
          <p:nvGrpSpPr>
            <p:cNvPr id="114" name="그룹 37"/>
            <p:cNvGrpSpPr/>
            <p:nvPr/>
          </p:nvGrpSpPr>
          <p:grpSpPr>
            <a:xfrm>
              <a:off x="428596" y="785794"/>
              <a:ext cx="4500594" cy="427517"/>
              <a:chOff x="857224" y="1536386"/>
              <a:chExt cx="6107949" cy="427517"/>
            </a:xfrm>
          </p:grpSpPr>
          <p:pic>
            <p:nvPicPr>
              <p:cNvPr id="115" name="Picture 8" descr="G:\08_Document\09_Ewoosoft_CI\EZDenti.png"/>
              <p:cNvPicPr>
                <a:picLocks noChangeAspect="1" noChangeArrowheads="1"/>
              </p:cNvPicPr>
              <p:nvPr/>
            </p:nvPicPr>
            <p:blipFill>
              <a:blip r:embed="rId2" cstate="screen"/>
              <a:srcRect/>
              <a:stretch>
                <a:fillRect/>
              </a:stretch>
            </p:blipFill>
            <p:spPr bwMode="auto">
              <a:xfrm>
                <a:off x="893909" y="1536386"/>
                <a:ext cx="1071570" cy="427517"/>
              </a:xfrm>
              <a:prstGeom prst="rect">
                <a:avLst/>
              </a:prstGeom>
              <a:noFill/>
            </p:spPr>
          </p:pic>
          <p:sp>
            <p:nvSpPr>
              <p:cNvPr id="116" name="TextBox 115"/>
              <p:cNvSpPr txBox="1"/>
              <p:nvPr/>
            </p:nvSpPr>
            <p:spPr>
              <a:xfrm>
                <a:off x="857224" y="1571612"/>
                <a:ext cx="6107949" cy="381119"/>
              </a:xfrm>
              <a:prstGeom prst="roundRect">
                <a:avLst>
                  <a:gd name="adj" fmla="val 19760"/>
                </a:avLst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ko-KR" altLang="en-US" sz="1600" b="1" dirty="0" smtClean="0">
                    <a:solidFill>
                      <a:schemeClr val="bg1"/>
                    </a:solidFill>
                    <a:latin typeface="+mj-ea"/>
                    <a:ea typeface="+mj-ea"/>
                  </a:rPr>
                  <a:t>      </a:t>
                </a:r>
                <a:r>
                  <a:rPr lang="en-US" altLang="ko-KR" sz="1600" b="1" dirty="0" smtClean="0">
                    <a:solidFill>
                      <a:schemeClr val="bg1"/>
                    </a:solidFill>
                    <a:latin typeface="+mj-ea"/>
                    <a:ea typeface="+mj-ea"/>
                  </a:rPr>
                  <a:t>Execute Capture Software (PANO)</a:t>
                </a:r>
              </a:p>
            </p:txBody>
          </p:sp>
        </p:grpSp>
        <p:pic>
          <p:nvPicPr>
            <p:cNvPr id="9217" name="Picture 1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48802" y="836550"/>
              <a:ext cx="357190" cy="336583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/>
          </p:spPr>
        </p:pic>
      </p:grpSp>
      <p:grpSp>
        <p:nvGrpSpPr>
          <p:cNvPr id="71" name="그룹 37"/>
          <p:cNvGrpSpPr/>
          <p:nvPr/>
        </p:nvGrpSpPr>
        <p:grpSpPr>
          <a:xfrm>
            <a:off x="7786710" y="6417254"/>
            <a:ext cx="1213034" cy="369332"/>
            <a:chOff x="383284" y="4870823"/>
            <a:chExt cx="1213034" cy="369332"/>
          </a:xfrm>
        </p:grpSpPr>
        <p:sp>
          <p:nvSpPr>
            <p:cNvPr id="72" name="줄무늬가 있는 오른쪽 화살표 71"/>
            <p:cNvSpPr/>
            <p:nvPr/>
          </p:nvSpPr>
          <p:spPr bwMode="auto">
            <a:xfrm>
              <a:off x="1252191" y="4923076"/>
              <a:ext cx="344127" cy="233499"/>
            </a:xfrm>
            <a:prstGeom prst="stripedRightArrow">
              <a:avLst>
                <a:gd name="adj1" fmla="val 54775"/>
                <a:gd name="adj2" fmla="val 68539"/>
              </a:avLst>
            </a:prstGeom>
            <a:solidFill>
              <a:schemeClr val="accent6">
                <a:lumMod val="75000"/>
              </a:schemeClr>
            </a:solidFill>
            <a:ln w="3175">
              <a:noFill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rtlCol="0" anchor="ctr"/>
            <a:lstStyle/>
            <a:p>
              <a:pPr algn="ctr"/>
              <a:endParaRPr lang="ko-KR" altLang="en-US" sz="1600">
                <a:latin typeface="+mj-ea"/>
                <a:ea typeface="+mj-ea"/>
              </a:endParaRPr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383284" y="4870823"/>
              <a:ext cx="8899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Black" pitchFamily="34" charset="0"/>
                  <a:ea typeface="+mj-ea"/>
                </a:rPr>
                <a:t>NEXT</a:t>
              </a:r>
              <a:endParaRPr lang="ko-KR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itchFamily="34" charset="0"/>
                <a:ea typeface="+mj-ea"/>
              </a:endParaRPr>
            </a:p>
          </p:txBody>
        </p:sp>
      </p:grpSp>
      <p:pic>
        <p:nvPicPr>
          <p:cNvPr id="46" name="Picture 1"/>
          <p:cNvPicPr>
            <a:picLocks noChangeAspect="1" noChangeArrowheads="1"/>
          </p:cNvPicPr>
          <p:nvPr/>
        </p:nvPicPr>
        <p:blipFill>
          <a:blip r:embed="rId4" cstate="print"/>
          <a:srcRect r="7961"/>
          <a:stretch>
            <a:fillRect/>
          </a:stretch>
        </p:blipFill>
        <p:spPr bwMode="auto">
          <a:xfrm>
            <a:off x="785786" y="2285992"/>
            <a:ext cx="3357586" cy="205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8" name="그림 47" descr="Monitor Frame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42910" y="2143116"/>
            <a:ext cx="3643338" cy="3010516"/>
          </a:xfrm>
          <a:prstGeom prst="rect">
            <a:avLst/>
          </a:prstGeom>
        </p:spPr>
      </p:pic>
      <p:sp>
        <p:nvSpPr>
          <p:cNvPr id="49" name="갈매기형 수장 48"/>
          <p:cNvSpPr/>
          <p:nvPr/>
        </p:nvSpPr>
        <p:spPr bwMode="auto">
          <a:xfrm>
            <a:off x="4500562" y="3286124"/>
            <a:ext cx="357190" cy="500066"/>
          </a:xfrm>
          <a:prstGeom prst="chevron">
            <a:avLst/>
          </a:prstGeom>
          <a:gradFill flip="none" rotWithShape="1">
            <a:gsLst>
              <a:gs pos="0">
                <a:schemeClr val="tx1">
                  <a:tint val="66000"/>
                  <a:satMod val="160000"/>
                </a:schemeClr>
              </a:gs>
              <a:gs pos="50000">
                <a:schemeClr val="tx1">
                  <a:tint val="44500"/>
                  <a:satMod val="160000"/>
                </a:schemeClr>
              </a:gs>
              <a:gs pos="100000">
                <a:schemeClr val="tx1">
                  <a:tint val="23500"/>
                  <a:satMod val="160000"/>
                </a:schemeClr>
              </a:gs>
            </a:gsLst>
            <a:lin ang="2700000" scaled="1"/>
            <a:tileRect/>
          </a:gradFill>
          <a:ln w="9525">
            <a:solidFill>
              <a:schemeClr val="tx1">
                <a:lumMod val="50000"/>
                <a:lumOff val="50000"/>
              </a:schemeClr>
            </a:solidFill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rtlCol="0" anchor="ctr"/>
          <a:lstStyle/>
          <a:p>
            <a:pPr algn="ctr"/>
            <a:endParaRPr lang="ko-KR" altLang="en-US"/>
          </a:p>
        </p:txBody>
      </p:sp>
      <p:sp>
        <p:nvSpPr>
          <p:cNvPr id="50" name="타원 49"/>
          <p:cNvSpPr/>
          <p:nvPr/>
        </p:nvSpPr>
        <p:spPr bwMode="auto">
          <a:xfrm>
            <a:off x="642910" y="2357430"/>
            <a:ext cx="500066" cy="500066"/>
          </a:xfrm>
          <a:prstGeom prst="ellipse">
            <a:avLst/>
          </a:prstGeom>
          <a:solidFill>
            <a:schemeClr val="accent6">
              <a:lumMod val="75000"/>
              <a:alpha val="40000"/>
            </a:schemeClr>
          </a:solidFill>
          <a:ln w="3175">
            <a:noFill/>
            <a:miter lim="800000"/>
            <a:headEnd/>
            <a:tailEnd/>
          </a:ln>
          <a:effectLst/>
        </p:spPr>
        <p:txBody>
          <a:bodyPr wrap="none" rtlCol="0" anchor="ctr"/>
          <a:lstStyle/>
          <a:p>
            <a:pPr algn="ctr"/>
            <a:endParaRPr lang="ko-KR" altLang="en-US"/>
          </a:p>
        </p:txBody>
      </p:sp>
      <p:pic>
        <p:nvPicPr>
          <p:cNvPr id="74" name="그림 73" descr="Monitor Frame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000628" y="2143116"/>
            <a:ext cx="3643338" cy="3010516"/>
          </a:xfrm>
          <a:prstGeom prst="rect">
            <a:avLst/>
          </a:prstGeom>
        </p:spPr>
      </p:pic>
      <p:grpSp>
        <p:nvGrpSpPr>
          <p:cNvPr id="75" name="그룹 74"/>
          <p:cNvGrpSpPr/>
          <p:nvPr/>
        </p:nvGrpSpPr>
        <p:grpSpPr>
          <a:xfrm>
            <a:off x="642910" y="2643184"/>
            <a:ext cx="1357322" cy="2514842"/>
            <a:chOff x="642910" y="2643184"/>
            <a:chExt cx="1357322" cy="2514842"/>
          </a:xfrm>
        </p:grpSpPr>
        <p:cxnSp>
          <p:nvCxnSpPr>
            <p:cNvPr id="76" name="직선 연결선 75"/>
            <p:cNvCxnSpPr/>
            <p:nvPr/>
          </p:nvCxnSpPr>
          <p:spPr>
            <a:xfrm rot="16200000" flipH="1">
              <a:off x="357158" y="3143249"/>
              <a:ext cx="1285882" cy="285751"/>
            </a:xfrm>
            <a:prstGeom prst="line">
              <a:avLst/>
            </a:prstGeom>
            <a:ln>
              <a:solidFill>
                <a:schemeClr val="accent6">
                  <a:lumMod val="75000"/>
                </a:schemeClr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77" name="Picture 4"/>
            <p:cNvPicPr>
              <a:picLocks noChangeAspect="1" noChangeArrowheads="1"/>
            </p:cNvPicPr>
            <p:nvPr/>
          </p:nvPicPr>
          <p:blipFill>
            <a:blip r:embed="rId6" cstate="print"/>
            <a:srcRect l="-4500" t="16544" r="5499" b="10661"/>
            <a:stretch>
              <a:fillRect/>
            </a:stretch>
          </p:blipFill>
          <p:spPr bwMode="auto">
            <a:xfrm>
              <a:off x="642910" y="3800704"/>
              <a:ext cx="1357322" cy="1357322"/>
            </a:xfrm>
            <a:prstGeom prst="ellipse">
              <a:avLst/>
            </a:prstGeom>
            <a:ln w="3175" cap="rnd">
              <a:solidFill>
                <a:schemeClr val="accent6">
                  <a:lumMod val="75000"/>
                </a:schemeClr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</p:grpSp>
      <p:grpSp>
        <p:nvGrpSpPr>
          <p:cNvPr id="81" name="그룹 65"/>
          <p:cNvGrpSpPr/>
          <p:nvPr/>
        </p:nvGrpSpPr>
        <p:grpSpPr>
          <a:xfrm>
            <a:off x="1000100" y="4749627"/>
            <a:ext cx="849172" cy="822513"/>
            <a:chOff x="6275861" y="3143248"/>
            <a:chExt cx="975780" cy="942108"/>
          </a:xfrm>
        </p:grpSpPr>
        <p:grpSp>
          <p:nvGrpSpPr>
            <p:cNvPr id="82" name="그룹 33"/>
            <p:cNvGrpSpPr/>
            <p:nvPr/>
          </p:nvGrpSpPr>
          <p:grpSpPr>
            <a:xfrm>
              <a:off x="6275861" y="3143248"/>
              <a:ext cx="975780" cy="942108"/>
              <a:chOff x="2346771" y="2428868"/>
              <a:chExt cx="975780" cy="942108"/>
            </a:xfrm>
          </p:grpSpPr>
          <p:grpSp>
            <p:nvGrpSpPr>
              <p:cNvPr id="84" name="그룹 67"/>
              <p:cNvGrpSpPr/>
              <p:nvPr/>
            </p:nvGrpSpPr>
            <p:grpSpPr>
              <a:xfrm>
                <a:off x="2428860" y="2428868"/>
                <a:ext cx="639748" cy="639748"/>
                <a:chOff x="4356597" y="3448242"/>
                <a:chExt cx="639748" cy="639748"/>
              </a:xfrm>
            </p:grpSpPr>
            <p:grpSp>
              <p:nvGrpSpPr>
                <p:cNvPr id="86" name="그룹 50"/>
                <p:cNvGrpSpPr/>
                <p:nvPr/>
              </p:nvGrpSpPr>
              <p:grpSpPr>
                <a:xfrm>
                  <a:off x="4356597" y="3448242"/>
                  <a:ext cx="639748" cy="639748"/>
                  <a:chOff x="5429256" y="3214686"/>
                  <a:chExt cx="639748" cy="639748"/>
                </a:xfrm>
              </p:grpSpPr>
              <p:pic>
                <p:nvPicPr>
                  <p:cNvPr id="91" name="Picture 17" descr="C:\Users\a00291\Desktop\kligg.com\kligg256x256.png"/>
                  <p:cNvPicPr>
                    <a:picLocks noChangeAspect="1" noChangeArrowheads="1"/>
                  </p:cNvPicPr>
                  <p:nvPr/>
                </p:nvPicPr>
                <p:blipFill>
                  <a:blip r:embed="rId7" cstate="screen"/>
                  <a:srcRect/>
                  <a:stretch>
                    <a:fillRect/>
                  </a:stretch>
                </p:blipFill>
                <p:spPr bwMode="auto">
                  <a:xfrm>
                    <a:off x="5500694" y="3286124"/>
                    <a:ext cx="568310" cy="568310"/>
                  </a:xfrm>
                  <a:prstGeom prst="rect">
                    <a:avLst/>
                  </a:prstGeom>
                  <a:noFill/>
                </p:spPr>
              </p:pic>
              <p:pic>
                <p:nvPicPr>
                  <p:cNvPr id="92" name="Picture 18" descr="C:\Users\a00291\Desktop\11949837831120231634mouse_pointer_wolfram_es_01_svg_med.png"/>
                  <p:cNvPicPr>
                    <a:picLocks noChangeAspect="1" noChangeArrowheads="1"/>
                  </p:cNvPicPr>
                  <p:nvPr/>
                </p:nvPicPr>
                <p:blipFill>
                  <a:blip r:embed="rId8" cstate="screen"/>
                  <a:srcRect/>
                  <a:stretch>
                    <a:fillRect/>
                  </a:stretch>
                </p:blipFill>
                <p:spPr bwMode="auto">
                  <a:xfrm>
                    <a:off x="5429256" y="3214686"/>
                    <a:ext cx="159318" cy="257694"/>
                  </a:xfrm>
                  <a:prstGeom prst="rect">
                    <a:avLst/>
                  </a:prstGeom>
                  <a:noFill/>
                </p:spPr>
              </p:pic>
            </p:grpSp>
            <p:sp>
              <p:nvSpPr>
                <p:cNvPr id="88" name="타원 87"/>
                <p:cNvSpPr/>
                <p:nvPr/>
              </p:nvSpPr>
              <p:spPr bwMode="auto">
                <a:xfrm>
                  <a:off x="4670780" y="3589982"/>
                  <a:ext cx="71438" cy="142876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>
                      <a:lumMod val="85000"/>
                      <a:lumOff val="15000"/>
                    </a:schemeClr>
                  </a:solidFill>
                  <a:miter lim="800000"/>
                  <a:headEnd/>
                  <a:tailEnd/>
                </a:ln>
                <a:effectLst>
                  <a:outerShdw dist="35921" dir="2700000" algn="ctr" rotWithShape="0">
                    <a:schemeClr val="bg2">
                      <a:alpha val="50000"/>
                    </a:schemeClr>
                  </a:outerShdw>
                </a:effectLst>
              </p:spPr>
              <p:txBody>
                <a:bodyPr wrap="none" rtlCol="0" anchor="ctr"/>
                <a:lstStyle/>
                <a:p>
                  <a:pPr algn="ctr"/>
                  <a:endParaRPr lang="ko-KR" altLang="en-US"/>
                </a:p>
              </p:txBody>
            </p:sp>
          </p:grpSp>
          <p:sp>
            <p:nvSpPr>
              <p:cNvPr id="85" name="TextBox 40"/>
              <p:cNvSpPr txBox="1"/>
              <p:nvPr/>
            </p:nvSpPr>
            <p:spPr>
              <a:xfrm>
                <a:off x="2346771" y="3001644"/>
                <a:ext cx="97578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altLang="ko-KR" dirty="0" smtClean="0">
                    <a:solidFill>
                      <a:srgbClr val="C00000"/>
                    </a:solidFill>
                    <a:latin typeface="Arial Black" pitchFamily="34" charset="0"/>
                    <a:ea typeface="HY헤드라인M" pitchFamily="18" charset="-127"/>
                  </a:rPr>
                  <a:t>Click!!</a:t>
                </a:r>
                <a:endParaRPr lang="ko-KR" altLang="en-US" dirty="0">
                  <a:solidFill>
                    <a:srgbClr val="C00000"/>
                  </a:solidFill>
                  <a:latin typeface="Arial Black" pitchFamily="34" charset="0"/>
                  <a:ea typeface="HY헤드라인M" pitchFamily="18" charset="-127"/>
                </a:endParaRPr>
              </a:p>
            </p:txBody>
          </p:sp>
        </p:grpSp>
        <p:sp>
          <p:nvSpPr>
            <p:cNvPr id="83" name="TextBox 82"/>
            <p:cNvSpPr txBox="1"/>
            <p:nvPr/>
          </p:nvSpPr>
          <p:spPr>
            <a:xfrm>
              <a:off x="6484412" y="3340621"/>
              <a:ext cx="477447" cy="42303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b="1" dirty="0" smtClean="0"/>
                <a:t>①</a:t>
              </a:r>
              <a:endParaRPr lang="ko-KR" altLang="en-US" b="1" dirty="0"/>
            </a:p>
          </p:txBody>
        </p:sp>
      </p:grpSp>
      <p:pic>
        <p:nvPicPr>
          <p:cNvPr id="93" name="Picture 2"/>
          <p:cNvPicPr>
            <a:picLocks noChangeAspect="1" noChangeArrowheads="1"/>
          </p:cNvPicPr>
          <p:nvPr/>
        </p:nvPicPr>
        <p:blipFill>
          <a:blip r:embed="rId9" cstate="screen"/>
          <a:srcRect/>
          <a:stretch>
            <a:fillRect/>
          </a:stretch>
        </p:blipFill>
        <p:spPr bwMode="auto">
          <a:xfrm>
            <a:off x="5142372" y="2301726"/>
            <a:ext cx="3348656" cy="2071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70002524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35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2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5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500"/>
                            </p:stCondLst>
                            <p:childTnLst>
                              <p:par>
                                <p:cTn id="2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5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5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6000"/>
                            </p:stCondLst>
                            <p:childTnLst>
                              <p:par>
                                <p:cTn id="39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0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000"/>
                            </p:stCondLst>
                            <p:childTnLst>
                              <p:par>
                                <p:cTn id="42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3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5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89" name="Picture 1" descr="C:\Users\Vatech\Desktop\unnamed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5656" y="1749621"/>
            <a:ext cx="5866150" cy="3767611"/>
          </a:xfrm>
          <a:prstGeom prst="rect">
            <a:avLst/>
          </a:prstGeom>
          <a:noFill/>
        </p:spPr>
      </p:pic>
      <p:grpSp>
        <p:nvGrpSpPr>
          <p:cNvPr id="44" name="그룹 43"/>
          <p:cNvGrpSpPr/>
          <p:nvPr/>
        </p:nvGrpSpPr>
        <p:grpSpPr>
          <a:xfrm>
            <a:off x="1394976" y="1071546"/>
            <a:ext cx="6242490" cy="4714908"/>
            <a:chOff x="1394976" y="1071546"/>
            <a:chExt cx="6242490" cy="4714908"/>
          </a:xfrm>
        </p:grpSpPr>
        <p:cxnSp>
          <p:nvCxnSpPr>
            <p:cNvPr id="69" name="직선 연결선 68"/>
            <p:cNvCxnSpPr/>
            <p:nvPr/>
          </p:nvCxnSpPr>
          <p:spPr>
            <a:xfrm rot="16200000" flipV="1">
              <a:off x="6480578" y="1609570"/>
              <a:ext cx="612000" cy="0"/>
            </a:xfrm>
            <a:prstGeom prst="line">
              <a:avLst/>
            </a:prstGeom>
            <a:ln>
              <a:solidFill>
                <a:schemeClr val="accent6">
                  <a:lumMod val="75000"/>
                </a:schemeClr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직선 연결선 76"/>
            <p:cNvCxnSpPr/>
            <p:nvPr/>
          </p:nvCxnSpPr>
          <p:spPr>
            <a:xfrm flipV="1">
              <a:off x="7385466" y="3391717"/>
              <a:ext cx="252000" cy="27"/>
            </a:xfrm>
            <a:prstGeom prst="line">
              <a:avLst/>
            </a:prstGeom>
            <a:ln>
              <a:solidFill>
                <a:schemeClr val="accent6">
                  <a:lumMod val="75000"/>
                </a:schemeClr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직선 연결선 91"/>
            <p:cNvCxnSpPr/>
            <p:nvPr/>
          </p:nvCxnSpPr>
          <p:spPr>
            <a:xfrm rot="16200000" flipV="1">
              <a:off x="3863636" y="1494158"/>
              <a:ext cx="858078" cy="12854"/>
            </a:xfrm>
            <a:prstGeom prst="line">
              <a:avLst/>
            </a:prstGeom>
            <a:ln>
              <a:solidFill>
                <a:schemeClr val="accent6">
                  <a:lumMod val="75000"/>
                </a:schemeClr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직선 연결선 106"/>
            <p:cNvCxnSpPr/>
            <p:nvPr/>
          </p:nvCxnSpPr>
          <p:spPr>
            <a:xfrm rot="16200000" flipV="1">
              <a:off x="1568794" y="1641062"/>
              <a:ext cx="720000" cy="0"/>
            </a:xfrm>
            <a:prstGeom prst="line">
              <a:avLst/>
            </a:prstGeom>
            <a:ln>
              <a:solidFill>
                <a:schemeClr val="accent6">
                  <a:lumMod val="75000"/>
                </a:schemeClr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직선 연결선 117"/>
            <p:cNvCxnSpPr/>
            <p:nvPr/>
          </p:nvCxnSpPr>
          <p:spPr>
            <a:xfrm rot="10800000">
              <a:off x="1428728" y="4714884"/>
              <a:ext cx="1155862" cy="822"/>
            </a:xfrm>
            <a:prstGeom prst="line">
              <a:avLst/>
            </a:prstGeom>
            <a:ln>
              <a:solidFill>
                <a:schemeClr val="accent6">
                  <a:lumMod val="75000"/>
                </a:schemeClr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08" name="그룹 107"/>
            <p:cNvGrpSpPr/>
            <p:nvPr/>
          </p:nvGrpSpPr>
          <p:grpSpPr>
            <a:xfrm>
              <a:off x="1394976" y="3047096"/>
              <a:ext cx="608628" cy="428628"/>
              <a:chOff x="1463042" y="3390900"/>
              <a:chExt cx="608628" cy="428628"/>
            </a:xfrm>
          </p:grpSpPr>
          <p:cxnSp>
            <p:nvCxnSpPr>
              <p:cNvPr id="109" name="직선 연결선 108"/>
              <p:cNvCxnSpPr/>
              <p:nvPr/>
            </p:nvCxnSpPr>
            <p:spPr>
              <a:xfrm rot="10800000">
                <a:off x="1463042" y="3390900"/>
                <a:ext cx="180000" cy="1588"/>
              </a:xfrm>
              <a:prstGeom prst="line">
                <a:avLst/>
              </a:prstGeom>
              <a:ln>
                <a:solidFill>
                  <a:schemeClr val="accent6">
                    <a:lumMod val="75000"/>
                  </a:schemeClr>
                </a:solidFill>
                <a:head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1" name="직선 연결선 110"/>
              <p:cNvCxnSpPr/>
              <p:nvPr/>
            </p:nvCxnSpPr>
            <p:spPr>
              <a:xfrm rot="16200000" flipV="1">
                <a:off x="1643042" y="3390900"/>
                <a:ext cx="428628" cy="428628"/>
              </a:xfrm>
              <a:prstGeom prst="line">
                <a:avLst/>
              </a:prstGeom>
              <a:ln>
                <a:solidFill>
                  <a:schemeClr val="accent6">
                    <a:lumMod val="75000"/>
                  </a:schemeClr>
                </a:solidFill>
                <a:head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3" name="그룹 42"/>
            <p:cNvGrpSpPr/>
            <p:nvPr/>
          </p:nvGrpSpPr>
          <p:grpSpPr>
            <a:xfrm>
              <a:off x="1475656" y="1844824"/>
              <a:ext cx="5861509" cy="3672408"/>
              <a:chOff x="1475656" y="1844824"/>
              <a:chExt cx="5861509" cy="3672408"/>
            </a:xfrm>
          </p:grpSpPr>
          <p:sp>
            <p:nvSpPr>
              <p:cNvPr id="63" name="직사각형 62"/>
              <p:cNvSpPr/>
              <p:nvPr/>
            </p:nvSpPr>
            <p:spPr bwMode="auto">
              <a:xfrm>
                <a:off x="6257165" y="2132856"/>
                <a:ext cx="1080000" cy="2592288"/>
              </a:xfrm>
              <a:prstGeom prst="rect">
                <a:avLst/>
              </a:prstGeom>
              <a:noFill/>
              <a:ln w="12700">
                <a:solidFill>
                  <a:schemeClr val="accent6">
                    <a:lumMod val="7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rtlCol="0" anchor="ctr"/>
              <a:lstStyle/>
              <a:p>
                <a:pPr algn="ctr"/>
                <a:endParaRPr lang="ko-KR" altLang="en-US">
                  <a:latin typeface="Arial" pitchFamily="34" charset="0"/>
                  <a:ea typeface="+mj-ea"/>
                  <a:cs typeface="Arial" pitchFamily="34" charset="0"/>
                </a:endParaRPr>
              </a:p>
            </p:txBody>
          </p:sp>
          <p:sp>
            <p:nvSpPr>
              <p:cNvPr id="66" name="직사각형 65"/>
              <p:cNvSpPr/>
              <p:nvPr/>
            </p:nvSpPr>
            <p:spPr bwMode="auto">
              <a:xfrm>
                <a:off x="6249054" y="1844824"/>
                <a:ext cx="1080000" cy="288032"/>
              </a:xfrm>
              <a:prstGeom prst="rect">
                <a:avLst/>
              </a:prstGeom>
              <a:noFill/>
              <a:ln w="12700">
                <a:solidFill>
                  <a:schemeClr val="accent6">
                    <a:lumMod val="7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rtlCol="0" anchor="ctr"/>
              <a:lstStyle/>
              <a:p>
                <a:pPr algn="ctr"/>
                <a:endParaRPr lang="ko-KR" altLang="en-US">
                  <a:latin typeface="Arial" pitchFamily="34" charset="0"/>
                  <a:ea typeface="+mj-ea"/>
                  <a:cs typeface="Arial" pitchFamily="34" charset="0"/>
                </a:endParaRPr>
              </a:p>
            </p:txBody>
          </p:sp>
          <p:sp>
            <p:nvSpPr>
              <p:cNvPr id="88" name="직사각형 87"/>
              <p:cNvSpPr/>
              <p:nvPr/>
            </p:nvSpPr>
            <p:spPr bwMode="auto">
              <a:xfrm>
                <a:off x="3707904" y="1918542"/>
                <a:ext cx="1143008" cy="214314"/>
              </a:xfrm>
              <a:prstGeom prst="rect">
                <a:avLst/>
              </a:prstGeom>
              <a:noFill/>
              <a:ln w="12700">
                <a:solidFill>
                  <a:schemeClr val="accent6">
                    <a:lumMod val="7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rtlCol="0" anchor="ctr"/>
              <a:lstStyle/>
              <a:p>
                <a:pPr algn="ctr"/>
                <a:endParaRPr lang="ko-KR" altLang="en-US">
                  <a:latin typeface="Arial" pitchFamily="34" charset="0"/>
                  <a:ea typeface="+mj-ea"/>
                  <a:cs typeface="Arial" pitchFamily="34" charset="0"/>
                </a:endParaRPr>
              </a:p>
            </p:txBody>
          </p:sp>
          <p:sp>
            <p:nvSpPr>
              <p:cNvPr id="104" name="직사각형 103"/>
              <p:cNvSpPr/>
              <p:nvPr/>
            </p:nvSpPr>
            <p:spPr bwMode="auto">
              <a:xfrm>
                <a:off x="1547664" y="1882078"/>
                <a:ext cx="991894" cy="214314"/>
              </a:xfrm>
              <a:prstGeom prst="rect">
                <a:avLst/>
              </a:prstGeom>
              <a:noFill/>
              <a:ln w="12700">
                <a:solidFill>
                  <a:schemeClr val="accent6">
                    <a:lumMod val="7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rtlCol="0" anchor="ctr"/>
              <a:lstStyle/>
              <a:p>
                <a:pPr algn="ctr"/>
                <a:endParaRPr lang="ko-KR" altLang="en-US">
                  <a:latin typeface="Arial" pitchFamily="34" charset="0"/>
                  <a:ea typeface="+mj-ea"/>
                  <a:cs typeface="Arial" pitchFamily="34" charset="0"/>
                </a:endParaRPr>
              </a:p>
            </p:txBody>
          </p:sp>
          <p:sp>
            <p:nvSpPr>
              <p:cNvPr id="112" name="직사각형 111"/>
              <p:cNvSpPr/>
              <p:nvPr/>
            </p:nvSpPr>
            <p:spPr bwMode="auto">
              <a:xfrm>
                <a:off x="1475656" y="3563950"/>
                <a:ext cx="936000" cy="945170"/>
              </a:xfrm>
              <a:prstGeom prst="rect">
                <a:avLst/>
              </a:prstGeom>
              <a:noFill/>
              <a:ln w="12700">
                <a:solidFill>
                  <a:schemeClr val="accent6">
                    <a:lumMod val="7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rtlCol="0" anchor="ctr"/>
              <a:lstStyle/>
              <a:p>
                <a:pPr algn="ctr"/>
                <a:endParaRPr lang="ko-KR" altLang="en-US">
                  <a:latin typeface="Arial" pitchFamily="34" charset="0"/>
                  <a:ea typeface="+mj-ea"/>
                  <a:cs typeface="Arial" pitchFamily="34" charset="0"/>
                </a:endParaRPr>
              </a:p>
            </p:txBody>
          </p:sp>
          <p:sp>
            <p:nvSpPr>
              <p:cNvPr id="117" name="직사각형 116"/>
              <p:cNvSpPr/>
              <p:nvPr/>
            </p:nvSpPr>
            <p:spPr bwMode="auto">
              <a:xfrm>
                <a:off x="2483768" y="4554300"/>
                <a:ext cx="2920720" cy="458876"/>
              </a:xfrm>
              <a:prstGeom prst="rect">
                <a:avLst/>
              </a:prstGeom>
              <a:noFill/>
              <a:ln w="12700">
                <a:solidFill>
                  <a:schemeClr val="accent6">
                    <a:lumMod val="7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rtlCol="0" anchor="ctr"/>
              <a:lstStyle/>
              <a:p>
                <a:pPr algn="ctr"/>
                <a:endParaRPr lang="ko-KR" altLang="en-US">
                  <a:latin typeface="Arial" pitchFamily="34" charset="0"/>
                  <a:ea typeface="+mj-ea"/>
                  <a:cs typeface="Arial" pitchFamily="34" charset="0"/>
                </a:endParaRPr>
              </a:p>
            </p:txBody>
          </p:sp>
          <p:sp>
            <p:nvSpPr>
              <p:cNvPr id="130" name="직사각형 129"/>
              <p:cNvSpPr/>
              <p:nvPr/>
            </p:nvSpPr>
            <p:spPr bwMode="auto">
              <a:xfrm>
                <a:off x="1475656" y="5088604"/>
                <a:ext cx="3857652" cy="428628"/>
              </a:xfrm>
              <a:prstGeom prst="rect">
                <a:avLst/>
              </a:prstGeom>
              <a:noFill/>
              <a:ln w="12700">
                <a:solidFill>
                  <a:schemeClr val="accent6">
                    <a:lumMod val="7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rtlCol="0" anchor="ctr"/>
              <a:lstStyle/>
              <a:p>
                <a:pPr algn="ctr"/>
                <a:endParaRPr lang="ko-KR" altLang="en-US">
                  <a:latin typeface="Arial" pitchFamily="34" charset="0"/>
                  <a:ea typeface="+mj-ea"/>
                  <a:cs typeface="Arial" pitchFamily="34" charset="0"/>
                </a:endParaRPr>
              </a:p>
            </p:txBody>
          </p:sp>
        </p:grpSp>
        <p:cxnSp>
          <p:nvCxnSpPr>
            <p:cNvPr id="135" name="직선 연결선 134"/>
            <p:cNvCxnSpPr/>
            <p:nvPr/>
          </p:nvCxnSpPr>
          <p:spPr>
            <a:xfrm rot="5400000">
              <a:off x="3110958" y="5604421"/>
              <a:ext cx="357190" cy="6876"/>
            </a:xfrm>
            <a:prstGeom prst="line">
              <a:avLst/>
            </a:prstGeom>
            <a:ln>
              <a:solidFill>
                <a:schemeClr val="accent6">
                  <a:lumMod val="75000"/>
                </a:schemeClr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5" name="그룹 44"/>
          <p:cNvGrpSpPr/>
          <p:nvPr/>
        </p:nvGrpSpPr>
        <p:grpSpPr>
          <a:xfrm>
            <a:off x="28417" y="554962"/>
            <a:ext cx="9044177" cy="6074944"/>
            <a:chOff x="28417" y="554962"/>
            <a:chExt cx="9044177" cy="6074944"/>
          </a:xfrm>
        </p:grpSpPr>
        <p:sp>
          <p:nvSpPr>
            <p:cNvPr id="81" name="TextBox 80"/>
            <p:cNvSpPr txBox="1"/>
            <p:nvPr/>
          </p:nvSpPr>
          <p:spPr>
            <a:xfrm>
              <a:off x="7617322" y="3239400"/>
              <a:ext cx="141487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400" b="1" dirty="0" smtClean="0">
                  <a:solidFill>
                    <a:schemeClr val="accent6">
                      <a:lumMod val="75000"/>
                    </a:schemeClr>
                  </a:solidFill>
                  <a:latin typeface="Arial" pitchFamily="34" charset="0"/>
                  <a:ea typeface="+mj-ea"/>
                  <a:cs typeface="Arial" pitchFamily="34" charset="0"/>
                </a:rPr>
                <a:t>Capture Mode</a:t>
              </a:r>
            </a:p>
          </p:txBody>
        </p:sp>
        <p:sp>
          <p:nvSpPr>
            <p:cNvPr id="82" name="직사각형 81"/>
            <p:cNvSpPr/>
            <p:nvPr/>
          </p:nvSpPr>
          <p:spPr>
            <a:xfrm>
              <a:off x="7667010" y="3525152"/>
              <a:ext cx="1405584" cy="5539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ko-KR" sz="1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ea typeface="+mj-ea"/>
                  <a:cs typeface="Arial" pitchFamily="34" charset="0"/>
                </a:rPr>
                <a:t>Select image quality, capturing area and special mode. </a:t>
              </a:r>
              <a:endParaRPr lang="ko-KR" altLang="en-US" sz="1000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ea typeface="+mj-ea"/>
                <a:cs typeface="Arial" pitchFamily="34" charset="0"/>
              </a:endParaRPr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5929320" y="559338"/>
              <a:ext cx="231986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400" b="1" dirty="0" smtClean="0">
                  <a:solidFill>
                    <a:schemeClr val="accent6">
                      <a:lumMod val="75000"/>
                    </a:schemeClr>
                  </a:solidFill>
                  <a:latin typeface="Arial" pitchFamily="34" charset="0"/>
                  <a:ea typeface="HY헤드라인M" pitchFamily="18" charset="-127"/>
                  <a:cs typeface="Arial" pitchFamily="34" charset="0"/>
                </a:rPr>
                <a:t>Settings &amp; Option Button</a:t>
              </a:r>
            </a:p>
          </p:txBody>
        </p:sp>
        <p:sp>
          <p:nvSpPr>
            <p:cNvPr id="87" name="직사각형 86"/>
            <p:cNvSpPr/>
            <p:nvPr/>
          </p:nvSpPr>
          <p:spPr>
            <a:xfrm>
              <a:off x="5941492" y="845090"/>
              <a:ext cx="2329003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ko-KR" sz="1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ea typeface="+mj-ea"/>
                  <a:cs typeface="Arial" pitchFamily="34" charset="0"/>
                </a:rPr>
                <a:t>Choose from buttons for phantom mode, image recon and settings.. </a:t>
              </a:r>
              <a:endParaRPr lang="ko-KR" altLang="en-US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+mj-ea"/>
                <a:cs typeface="Arial" pitchFamily="34" charset="0"/>
              </a:endParaRPr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3428992" y="554962"/>
              <a:ext cx="135485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400" b="1" dirty="0" smtClean="0">
                  <a:solidFill>
                    <a:schemeClr val="accent6">
                      <a:lumMod val="75000"/>
                    </a:schemeClr>
                  </a:solidFill>
                  <a:latin typeface="Arial" pitchFamily="34" charset="0"/>
                  <a:ea typeface="HY헤드라인M" pitchFamily="18" charset="-127"/>
                  <a:cs typeface="Arial" pitchFamily="34" charset="0"/>
                </a:rPr>
                <a:t>Mode Display</a:t>
              </a:r>
            </a:p>
          </p:txBody>
        </p:sp>
        <p:sp>
          <p:nvSpPr>
            <p:cNvPr id="100" name="직사각형 99"/>
            <p:cNvSpPr/>
            <p:nvPr/>
          </p:nvSpPr>
          <p:spPr>
            <a:xfrm>
              <a:off x="3500431" y="840714"/>
              <a:ext cx="2329003" cy="2462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ko-KR" sz="1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Displays the selected capture mode. </a:t>
              </a:r>
              <a:endParaRPr lang="ko-KR" altLang="en-US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2" name="TextBox 101"/>
            <p:cNvSpPr txBox="1"/>
            <p:nvPr/>
          </p:nvSpPr>
          <p:spPr>
            <a:xfrm>
              <a:off x="785787" y="626400"/>
              <a:ext cx="222368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400" b="1" dirty="0" smtClean="0">
                  <a:solidFill>
                    <a:schemeClr val="accent6">
                      <a:lumMod val="75000"/>
                    </a:schemeClr>
                  </a:solidFill>
                  <a:latin typeface="Arial" pitchFamily="34" charset="0"/>
                  <a:ea typeface="HY헤드라인M" pitchFamily="18" charset="-127"/>
                  <a:cs typeface="Arial" pitchFamily="34" charset="0"/>
                </a:rPr>
                <a:t>Indicate X-ray Exposure</a:t>
              </a:r>
            </a:p>
          </p:txBody>
        </p:sp>
        <p:sp>
          <p:nvSpPr>
            <p:cNvPr id="103" name="직사각형 102"/>
            <p:cNvSpPr/>
            <p:nvPr/>
          </p:nvSpPr>
          <p:spPr>
            <a:xfrm>
              <a:off x="814234" y="895218"/>
              <a:ext cx="2400444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ko-KR" sz="1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The color of the sign turns yellow during X-ray exposure. </a:t>
              </a:r>
              <a:endParaRPr lang="ko-KR" altLang="en-US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5" name="TextBox 114"/>
            <p:cNvSpPr txBox="1"/>
            <p:nvPr/>
          </p:nvSpPr>
          <p:spPr>
            <a:xfrm>
              <a:off x="70752" y="2921169"/>
              <a:ext cx="123604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400" b="1" dirty="0" smtClean="0">
                  <a:solidFill>
                    <a:schemeClr val="accent6">
                      <a:lumMod val="75000"/>
                    </a:schemeClr>
                  </a:solidFill>
                  <a:latin typeface="Arial" pitchFamily="34" charset="0"/>
                  <a:cs typeface="Arial" pitchFamily="34" charset="0"/>
                </a:rPr>
                <a:t>Patient Info.</a:t>
              </a:r>
            </a:p>
          </p:txBody>
        </p:sp>
        <p:sp>
          <p:nvSpPr>
            <p:cNvPr id="116" name="직사각형 115"/>
            <p:cNvSpPr/>
            <p:nvPr/>
          </p:nvSpPr>
          <p:spPr>
            <a:xfrm>
              <a:off x="89188" y="3198454"/>
              <a:ext cx="1705196" cy="5539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ko-KR" sz="1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Display the chart no., name, gender, age and birthday of the patient.</a:t>
              </a:r>
              <a:endParaRPr lang="ko-KR" altLang="en-US" sz="1000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22" name="TextBox 121"/>
            <p:cNvSpPr txBox="1"/>
            <p:nvPr/>
          </p:nvSpPr>
          <p:spPr>
            <a:xfrm>
              <a:off x="28417" y="4572008"/>
              <a:ext cx="149592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400" b="1" dirty="0" smtClean="0">
                  <a:solidFill>
                    <a:schemeClr val="accent6">
                      <a:lumMod val="75000"/>
                    </a:schemeClr>
                  </a:solidFill>
                  <a:latin typeface="Arial" pitchFamily="34" charset="0"/>
                  <a:cs typeface="Arial" pitchFamily="34" charset="0"/>
                </a:rPr>
                <a:t>Guide Message</a:t>
              </a:r>
            </a:p>
          </p:txBody>
        </p:sp>
        <p:sp>
          <p:nvSpPr>
            <p:cNvPr id="124" name="직사각형 123"/>
            <p:cNvSpPr/>
            <p:nvPr/>
          </p:nvSpPr>
          <p:spPr>
            <a:xfrm>
              <a:off x="55321" y="4857760"/>
              <a:ext cx="1705196" cy="5539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ko-KR" sz="1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Displays various directions and guidance with messages. </a:t>
              </a:r>
              <a:endParaRPr lang="ko-KR" altLang="en-US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46" name="TextBox 145"/>
            <p:cNvSpPr txBox="1"/>
            <p:nvPr/>
          </p:nvSpPr>
          <p:spPr>
            <a:xfrm>
              <a:off x="2857494" y="5790156"/>
              <a:ext cx="237667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400" b="1" dirty="0" smtClean="0">
                  <a:solidFill>
                    <a:schemeClr val="accent6">
                      <a:lumMod val="75000"/>
                    </a:schemeClr>
                  </a:solidFill>
                  <a:latin typeface="Arial" pitchFamily="34" charset="0"/>
                  <a:cs typeface="Arial" pitchFamily="34" charset="0"/>
                </a:rPr>
                <a:t>X-ray Exposure Condition</a:t>
              </a:r>
            </a:p>
          </p:txBody>
        </p:sp>
        <p:sp>
          <p:nvSpPr>
            <p:cNvPr id="147" name="직사각형 146"/>
            <p:cNvSpPr/>
            <p:nvPr/>
          </p:nvSpPr>
          <p:spPr>
            <a:xfrm>
              <a:off x="2836853" y="6075908"/>
              <a:ext cx="2162274" cy="5539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ko-KR" sz="1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ea typeface="+mj-ea"/>
                  <a:cs typeface="Arial" pitchFamily="34" charset="0"/>
                </a:rPr>
                <a:t>Select the gender or child, as well as the bone density depending on patient condition. </a:t>
              </a:r>
              <a:endParaRPr lang="ko-KR" altLang="en-US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+mj-ea"/>
                <a:cs typeface="Arial" pitchFamily="34" charset="0"/>
              </a:endParaRPr>
            </a:p>
          </p:txBody>
        </p:sp>
      </p:grpSp>
      <p:grpSp>
        <p:nvGrpSpPr>
          <p:cNvPr id="46" name="그룹 37"/>
          <p:cNvGrpSpPr/>
          <p:nvPr/>
        </p:nvGrpSpPr>
        <p:grpSpPr>
          <a:xfrm>
            <a:off x="7786710" y="6417254"/>
            <a:ext cx="1213034" cy="369332"/>
            <a:chOff x="383284" y="4870823"/>
            <a:chExt cx="1213034" cy="369332"/>
          </a:xfrm>
        </p:grpSpPr>
        <p:sp>
          <p:nvSpPr>
            <p:cNvPr id="47" name="줄무늬가 있는 오른쪽 화살표 46"/>
            <p:cNvSpPr/>
            <p:nvPr/>
          </p:nvSpPr>
          <p:spPr bwMode="auto">
            <a:xfrm>
              <a:off x="1252191" y="4923076"/>
              <a:ext cx="344127" cy="233499"/>
            </a:xfrm>
            <a:prstGeom prst="stripedRightArrow">
              <a:avLst>
                <a:gd name="adj1" fmla="val 54775"/>
                <a:gd name="adj2" fmla="val 68539"/>
              </a:avLst>
            </a:prstGeom>
            <a:solidFill>
              <a:schemeClr val="accent6">
                <a:lumMod val="75000"/>
              </a:schemeClr>
            </a:solidFill>
            <a:ln w="3175">
              <a:noFill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rtlCol="0" anchor="ctr"/>
            <a:lstStyle/>
            <a:p>
              <a:pPr algn="ctr"/>
              <a:endParaRPr lang="ko-KR" altLang="en-US" sz="1600">
                <a:latin typeface="+mj-ea"/>
                <a:ea typeface="+mj-ea"/>
              </a:endParaRP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383284" y="4870823"/>
              <a:ext cx="8899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Black" pitchFamily="34" charset="0"/>
                  <a:ea typeface="+mj-ea"/>
                </a:rPr>
                <a:t>NEXT</a:t>
              </a:r>
              <a:endParaRPr lang="ko-KR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itchFamily="34" charset="0"/>
                <a:ea typeface="+mj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239481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9"/>
          <p:cNvGrpSpPr/>
          <p:nvPr/>
        </p:nvGrpSpPr>
        <p:grpSpPr>
          <a:xfrm>
            <a:off x="-3135324" y="857232"/>
            <a:ext cx="8715436" cy="5429288"/>
            <a:chOff x="-714412" y="1285860"/>
            <a:chExt cx="6143668" cy="3798383"/>
          </a:xfrm>
        </p:grpSpPr>
        <p:pic>
          <p:nvPicPr>
            <p:cNvPr id="81" name="Picture 3" descr="D:\02. 업무\2014년\02. 전략과제\13. EM 동영상\montor.png"/>
            <p:cNvPicPr>
              <a:picLocks noChangeAspect="1" noChangeArrowheads="1"/>
            </p:cNvPicPr>
            <p:nvPr/>
          </p:nvPicPr>
          <p:blipFill>
            <a:blip r:embed="rId2" cstate="print"/>
            <a:srcRect b="23333"/>
            <a:stretch>
              <a:fillRect/>
            </a:stretch>
          </p:blipFill>
          <p:spPr bwMode="auto">
            <a:xfrm>
              <a:off x="-714412" y="1285860"/>
              <a:ext cx="6143668" cy="3724301"/>
            </a:xfrm>
            <a:prstGeom prst="rect">
              <a:avLst/>
            </a:prstGeom>
            <a:noFill/>
          </p:spPr>
        </p:pic>
        <p:pic>
          <p:nvPicPr>
            <p:cNvPr id="82" name="Picture 4"/>
            <p:cNvPicPr>
              <a:picLocks noChangeArrowheads="1"/>
            </p:cNvPicPr>
            <p:nvPr/>
          </p:nvPicPr>
          <p:blipFill>
            <a:blip r:embed="rId3" cstate="screen"/>
            <a:srcRect/>
            <a:stretch>
              <a:fillRect/>
            </a:stretch>
          </p:blipFill>
          <p:spPr bwMode="auto">
            <a:xfrm>
              <a:off x="-134441" y="1714488"/>
              <a:ext cx="5004000" cy="30824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83" name="Picture 3" descr="D:\02. 업무\2014년\02. 전략과제\13. EM 동영상\작업파일\ci-횐색.png"/>
            <p:cNvPicPr>
              <a:picLocks noChangeAspect="1" noChangeArrowheads="1"/>
            </p:cNvPicPr>
            <p:nvPr/>
          </p:nvPicPr>
          <p:blipFill>
            <a:blip r:embed="rId4" cstate="screen"/>
            <a:srcRect/>
            <a:stretch>
              <a:fillRect/>
            </a:stretch>
          </p:blipFill>
          <p:spPr bwMode="auto">
            <a:xfrm>
              <a:off x="1966364" y="4742583"/>
              <a:ext cx="785818" cy="341660"/>
            </a:xfrm>
            <a:prstGeom prst="rect">
              <a:avLst/>
            </a:prstGeom>
            <a:noFill/>
          </p:spPr>
        </p:pic>
      </p:grpSp>
      <p:pic>
        <p:nvPicPr>
          <p:cNvPr id="22" name="그림 21" descr="이름 없음.mp4_000013400.jpg"/>
          <p:cNvPicPr>
            <a:picLocks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-2319802" y="1469899"/>
            <a:ext cx="7099200" cy="4406400"/>
          </a:xfrm>
          <a:prstGeom prst="rect">
            <a:avLst/>
          </a:prstGeom>
        </p:spPr>
      </p:pic>
      <p:grpSp>
        <p:nvGrpSpPr>
          <p:cNvPr id="3" name="그룹 33"/>
          <p:cNvGrpSpPr/>
          <p:nvPr/>
        </p:nvGrpSpPr>
        <p:grpSpPr>
          <a:xfrm>
            <a:off x="214282" y="214290"/>
            <a:ext cx="5000660" cy="857256"/>
            <a:chOff x="214282" y="214290"/>
            <a:chExt cx="5000660" cy="857256"/>
          </a:xfrm>
        </p:grpSpPr>
        <p:sp>
          <p:nvSpPr>
            <p:cNvPr id="53" name="TextBox 52"/>
            <p:cNvSpPr txBox="1"/>
            <p:nvPr/>
          </p:nvSpPr>
          <p:spPr>
            <a:xfrm>
              <a:off x="285720" y="357166"/>
              <a:ext cx="4929222" cy="646986"/>
            </a:xfrm>
            <a:prstGeom prst="roundRect">
              <a:avLst>
                <a:gd name="adj" fmla="val 17816"/>
              </a:avLst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ko-KR" altLang="en-US" sz="1600" b="1" dirty="0" smtClean="0">
                  <a:solidFill>
                    <a:schemeClr val="bg1"/>
                  </a:solidFill>
                  <a:latin typeface="Arial" pitchFamily="34" charset="0"/>
                  <a:ea typeface="+mj-ea"/>
                  <a:cs typeface="Arial" pitchFamily="34" charset="0"/>
                </a:rPr>
                <a:t>         </a:t>
              </a:r>
              <a:r>
                <a:rPr lang="en-US" altLang="ko-KR" sz="1600" b="1" dirty="0" smtClean="0">
                  <a:solidFill>
                    <a:schemeClr val="bg1"/>
                  </a:solidFill>
                  <a:latin typeface="Arial" pitchFamily="34" charset="0"/>
                  <a:ea typeface="+mj-ea"/>
                  <a:cs typeface="Arial" pitchFamily="34" charset="0"/>
                </a:rPr>
                <a:t>Panoramic Image Capture Procedure</a:t>
              </a:r>
            </a:p>
            <a:p>
              <a:r>
                <a:rPr lang="en-US" altLang="ko-KR" sz="1600" b="1" dirty="0" smtClean="0">
                  <a:solidFill>
                    <a:schemeClr val="bg1"/>
                  </a:solidFill>
                  <a:latin typeface="Arial" pitchFamily="34" charset="0"/>
                  <a:ea typeface="+mj-ea"/>
                  <a:cs typeface="Arial" pitchFamily="34" charset="0"/>
                </a:rPr>
                <a:t>         (Standard Mode)</a:t>
              </a:r>
            </a:p>
          </p:txBody>
        </p:sp>
        <p:pic>
          <p:nvPicPr>
            <p:cNvPr id="21505" name="Picture 1" descr="D:\02. 업무\2014년\02. 전략과제\13. EM 동영상\dentist용\이미지\아이콘001.png"/>
            <p:cNvPicPr>
              <a:picLocks noChangeAspect="1" noChangeArrowheads="1"/>
            </p:cNvPicPr>
            <p:nvPr/>
          </p:nvPicPr>
          <p:blipFill>
            <a:blip r:embed="rId6" cstate="screen"/>
            <a:srcRect/>
            <a:stretch>
              <a:fillRect/>
            </a:stretch>
          </p:blipFill>
          <p:spPr bwMode="auto">
            <a:xfrm>
              <a:off x="214282" y="214290"/>
              <a:ext cx="666755" cy="857256"/>
            </a:xfrm>
            <a:prstGeom prst="rect">
              <a:avLst/>
            </a:prstGeom>
            <a:noFill/>
          </p:spPr>
        </p:pic>
      </p:grpSp>
      <p:sp>
        <p:nvSpPr>
          <p:cNvPr id="93" name="직사각형 92"/>
          <p:cNvSpPr/>
          <p:nvPr/>
        </p:nvSpPr>
        <p:spPr>
          <a:xfrm>
            <a:off x="5110826" y="1928802"/>
            <a:ext cx="4357718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50000"/>
              </a:lnSpc>
            </a:pPr>
            <a:r>
              <a:rPr lang="en-US" altLang="ko-KR" sz="1200" b="1" dirty="0" smtClean="0">
                <a:latin typeface="Arial" pitchFamily="34" charset="0"/>
                <a:ea typeface="+mj-ea"/>
                <a:cs typeface="Arial" pitchFamily="34" charset="0"/>
              </a:rPr>
              <a:t>Click buttons in the following order. </a:t>
            </a:r>
          </a:p>
          <a:p>
            <a:pPr algn="just">
              <a:lnSpc>
                <a:spcPct val="150000"/>
              </a:lnSpc>
            </a:pPr>
            <a:r>
              <a:rPr lang="en-US" altLang="ko-KR" sz="1200" b="1" dirty="0" smtClean="0">
                <a:latin typeface="Arial" pitchFamily="34" charset="0"/>
                <a:ea typeface="+mj-ea"/>
                <a:cs typeface="Arial" pitchFamily="34" charset="0"/>
              </a:rPr>
              <a:t> </a:t>
            </a:r>
            <a:r>
              <a:rPr lang="en-US" altLang="ko-KR" sz="1200" b="1" dirty="0" smtClean="0">
                <a:latin typeface="Arial" pitchFamily="34" charset="0"/>
                <a:ea typeface="맑은 고딕"/>
                <a:cs typeface="Arial" pitchFamily="34" charset="0"/>
              </a:rPr>
              <a:t>•</a:t>
            </a:r>
            <a:r>
              <a:rPr lang="en-US" altLang="ko-KR" sz="1200" b="1" dirty="0" smtClean="0">
                <a:latin typeface="Arial" pitchFamily="34" charset="0"/>
                <a:ea typeface="+mj-ea"/>
                <a:cs typeface="Arial" pitchFamily="34" charset="0"/>
              </a:rPr>
              <a:t> PANO </a:t>
            </a:r>
            <a:r>
              <a:rPr lang="en-US" altLang="ko-KR" sz="1200" b="1" dirty="0" smtClean="0">
                <a:latin typeface="Arial" pitchFamily="34" charset="0"/>
                <a:ea typeface="맑은 고딕"/>
                <a:cs typeface="Arial" pitchFamily="34" charset="0"/>
              </a:rPr>
              <a:t>→</a:t>
            </a:r>
            <a:r>
              <a:rPr lang="en-US" altLang="ko-KR" sz="1200" b="1" dirty="0" smtClean="0">
                <a:latin typeface="Arial" pitchFamily="34" charset="0"/>
                <a:ea typeface="+mj-ea"/>
                <a:cs typeface="Arial" pitchFamily="34" charset="0"/>
              </a:rPr>
              <a:t> HD </a:t>
            </a:r>
            <a:r>
              <a:rPr lang="en-US" altLang="ko-KR" sz="1200" b="1" dirty="0" smtClean="0">
                <a:latin typeface="Arial" pitchFamily="34" charset="0"/>
                <a:cs typeface="Arial" pitchFamily="34" charset="0"/>
              </a:rPr>
              <a:t>→</a:t>
            </a:r>
            <a:r>
              <a:rPr lang="en-US" altLang="ko-KR" sz="1200" b="1" dirty="0" smtClean="0">
                <a:latin typeface="Arial" pitchFamily="34" charset="0"/>
                <a:ea typeface="+mj-ea"/>
                <a:cs typeface="Arial" pitchFamily="34" charset="0"/>
              </a:rPr>
              <a:t> Normal </a:t>
            </a:r>
            <a:r>
              <a:rPr lang="en-US" altLang="ko-KR" sz="1200" b="1" dirty="0" smtClean="0">
                <a:latin typeface="Arial" pitchFamily="34" charset="0"/>
                <a:cs typeface="Arial" pitchFamily="34" charset="0"/>
              </a:rPr>
              <a:t>→</a:t>
            </a:r>
            <a:r>
              <a:rPr lang="en-US" altLang="ko-KR" sz="1200" b="1" dirty="0" smtClean="0">
                <a:latin typeface="Arial" pitchFamily="34" charset="0"/>
                <a:ea typeface="+mj-ea"/>
                <a:cs typeface="Arial" pitchFamily="34" charset="0"/>
              </a:rPr>
              <a:t> Standard </a:t>
            </a:r>
          </a:p>
        </p:txBody>
      </p:sp>
      <p:sp>
        <p:nvSpPr>
          <p:cNvPr id="21" name="직사각형 20"/>
          <p:cNvSpPr/>
          <p:nvPr/>
        </p:nvSpPr>
        <p:spPr>
          <a:xfrm>
            <a:off x="5110826" y="4682933"/>
            <a:ext cx="4357718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altLang="ko-KR" sz="1200" b="1" dirty="0" smtClean="0">
                <a:latin typeface="Arial" pitchFamily="34" charset="0"/>
                <a:ea typeface="+mj-ea"/>
                <a:cs typeface="Arial" pitchFamily="34" charset="0"/>
              </a:rPr>
              <a:t>Click ‘CONFIRM’ button. Then the device will</a:t>
            </a:r>
          </a:p>
          <a:p>
            <a:pPr>
              <a:lnSpc>
                <a:spcPct val="150000"/>
              </a:lnSpc>
            </a:pPr>
            <a:r>
              <a:rPr lang="en-US" altLang="ko-KR" sz="1200" b="1" dirty="0" smtClean="0">
                <a:latin typeface="Arial" pitchFamily="34" charset="0"/>
                <a:ea typeface="+mj-ea"/>
                <a:cs typeface="Arial" pitchFamily="34" charset="0"/>
              </a:rPr>
              <a:t>move to the patient positioning mode. </a:t>
            </a:r>
          </a:p>
        </p:txBody>
      </p:sp>
      <p:grpSp>
        <p:nvGrpSpPr>
          <p:cNvPr id="12" name="그룹 37"/>
          <p:cNvGrpSpPr/>
          <p:nvPr/>
        </p:nvGrpSpPr>
        <p:grpSpPr>
          <a:xfrm>
            <a:off x="7786710" y="6417254"/>
            <a:ext cx="1213034" cy="369332"/>
            <a:chOff x="383284" y="4870823"/>
            <a:chExt cx="1213034" cy="369332"/>
          </a:xfrm>
        </p:grpSpPr>
        <p:sp>
          <p:nvSpPr>
            <p:cNvPr id="45" name="줄무늬가 있는 오른쪽 화살표 44"/>
            <p:cNvSpPr/>
            <p:nvPr/>
          </p:nvSpPr>
          <p:spPr bwMode="auto">
            <a:xfrm>
              <a:off x="1252191" y="4923076"/>
              <a:ext cx="344127" cy="233499"/>
            </a:xfrm>
            <a:prstGeom prst="stripedRightArrow">
              <a:avLst>
                <a:gd name="adj1" fmla="val 54775"/>
                <a:gd name="adj2" fmla="val 68539"/>
              </a:avLst>
            </a:prstGeom>
            <a:solidFill>
              <a:schemeClr val="accent6">
                <a:lumMod val="75000"/>
              </a:schemeClr>
            </a:solidFill>
            <a:ln w="3175">
              <a:noFill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rtlCol="0" anchor="ctr"/>
            <a:lstStyle/>
            <a:p>
              <a:pPr algn="ctr"/>
              <a:endParaRPr lang="ko-KR" altLang="en-US" sz="1600">
                <a:latin typeface="+mj-ea"/>
                <a:ea typeface="+mj-ea"/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383284" y="4870823"/>
              <a:ext cx="8899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Black" pitchFamily="34" charset="0"/>
                  <a:ea typeface="+mj-ea"/>
                </a:rPr>
                <a:t>NEXT</a:t>
              </a:r>
              <a:endParaRPr lang="ko-KR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itchFamily="34" charset="0"/>
                <a:ea typeface="+mj-ea"/>
              </a:endParaRPr>
            </a:p>
          </p:txBody>
        </p:sp>
      </p:grpSp>
      <p:pic>
        <p:nvPicPr>
          <p:cNvPr id="62466" name="Picture 2" descr="C:\Users\Vatech\Desktop\unnamed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-2052736" y="1484784"/>
            <a:ext cx="6839081" cy="4392488"/>
          </a:xfrm>
          <a:prstGeom prst="rect">
            <a:avLst/>
          </a:prstGeom>
          <a:noFill/>
        </p:spPr>
      </p:pic>
      <p:sp>
        <p:nvSpPr>
          <p:cNvPr id="107" name="직사각형 106"/>
          <p:cNvSpPr/>
          <p:nvPr/>
        </p:nvSpPr>
        <p:spPr bwMode="auto">
          <a:xfrm>
            <a:off x="3419872" y="1885672"/>
            <a:ext cx="1357322" cy="3055496"/>
          </a:xfrm>
          <a:prstGeom prst="rect">
            <a:avLst/>
          </a:prstGeom>
          <a:noFill/>
          <a:ln w="28575">
            <a:solidFill>
              <a:schemeClr val="accent6">
                <a:lumMod val="75000"/>
              </a:schemeClr>
            </a:solidFill>
            <a:miter lim="800000"/>
            <a:headEnd/>
            <a:tailEnd/>
          </a:ln>
          <a:effectLst/>
        </p:spPr>
        <p:txBody>
          <a:bodyPr wrap="none" rtlCol="0" anchor="ctr"/>
          <a:lstStyle/>
          <a:p>
            <a:pPr algn="ctr"/>
            <a:endParaRPr lang="ko-KR" altLang="en-US">
              <a:latin typeface="+mj-ea"/>
              <a:ea typeface="+mj-ea"/>
            </a:endParaRPr>
          </a:p>
        </p:txBody>
      </p:sp>
      <p:grpSp>
        <p:nvGrpSpPr>
          <p:cNvPr id="8" name="그룹 65"/>
          <p:cNvGrpSpPr/>
          <p:nvPr/>
        </p:nvGrpSpPr>
        <p:grpSpPr>
          <a:xfrm>
            <a:off x="3818009" y="3866020"/>
            <a:ext cx="1292817" cy="558536"/>
            <a:chOff x="6357950" y="3143248"/>
            <a:chExt cx="1485571" cy="639748"/>
          </a:xfrm>
        </p:grpSpPr>
        <p:grpSp>
          <p:nvGrpSpPr>
            <p:cNvPr id="9" name="그룹 33"/>
            <p:cNvGrpSpPr/>
            <p:nvPr/>
          </p:nvGrpSpPr>
          <p:grpSpPr>
            <a:xfrm>
              <a:off x="6357950" y="3143248"/>
              <a:ext cx="1485571" cy="639748"/>
              <a:chOff x="2428860" y="2428868"/>
              <a:chExt cx="1485571" cy="639748"/>
            </a:xfrm>
          </p:grpSpPr>
          <p:grpSp>
            <p:nvGrpSpPr>
              <p:cNvPr id="10" name="그룹 67"/>
              <p:cNvGrpSpPr/>
              <p:nvPr/>
            </p:nvGrpSpPr>
            <p:grpSpPr>
              <a:xfrm>
                <a:off x="2428860" y="2428868"/>
                <a:ext cx="639748" cy="639748"/>
                <a:chOff x="4356597" y="3448242"/>
                <a:chExt cx="639748" cy="639748"/>
              </a:xfrm>
            </p:grpSpPr>
            <p:grpSp>
              <p:nvGrpSpPr>
                <p:cNvPr id="11" name="그룹 50"/>
                <p:cNvGrpSpPr/>
                <p:nvPr/>
              </p:nvGrpSpPr>
              <p:grpSpPr>
                <a:xfrm>
                  <a:off x="4356597" y="3448242"/>
                  <a:ext cx="639748" cy="639748"/>
                  <a:chOff x="5429256" y="3214686"/>
                  <a:chExt cx="639748" cy="639748"/>
                </a:xfrm>
              </p:grpSpPr>
              <p:pic>
                <p:nvPicPr>
                  <p:cNvPr id="42" name="Picture 17" descr="C:\Users\a00291\Desktop\kligg.com\kligg256x256.png"/>
                  <p:cNvPicPr>
                    <a:picLocks noChangeAspect="1" noChangeArrowheads="1"/>
                  </p:cNvPicPr>
                  <p:nvPr/>
                </p:nvPicPr>
                <p:blipFill>
                  <a:blip r:embed="rId8" cstate="screen"/>
                  <a:srcRect/>
                  <a:stretch>
                    <a:fillRect/>
                  </a:stretch>
                </p:blipFill>
                <p:spPr bwMode="auto">
                  <a:xfrm>
                    <a:off x="5500694" y="3286124"/>
                    <a:ext cx="568310" cy="568310"/>
                  </a:xfrm>
                  <a:prstGeom prst="rect">
                    <a:avLst/>
                  </a:prstGeom>
                  <a:noFill/>
                </p:spPr>
              </p:pic>
              <p:pic>
                <p:nvPicPr>
                  <p:cNvPr id="43" name="Picture 18" descr="C:\Users\a00291\Desktop\11949837831120231634mouse_pointer_wolfram_es_01_svg_med.png"/>
                  <p:cNvPicPr>
                    <a:picLocks noChangeAspect="1" noChangeArrowheads="1"/>
                  </p:cNvPicPr>
                  <p:nvPr/>
                </p:nvPicPr>
                <p:blipFill>
                  <a:blip r:embed="rId9" cstate="screen"/>
                  <a:srcRect/>
                  <a:stretch>
                    <a:fillRect/>
                  </a:stretch>
                </p:blipFill>
                <p:spPr bwMode="auto">
                  <a:xfrm>
                    <a:off x="5429256" y="3214686"/>
                    <a:ext cx="159318" cy="257694"/>
                  </a:xfrm>
                  <a:prstGeom prst="rect">
                    <a:avLst/>
                  </a:prstGeom>
                  <a:noFill/>
                </p:spPr>
              </p:pic>
            </p:grpSp>
            <p:sp>
              <p:nvSpPr>
                <p:cNvPr id="41" name="타원 40"/>
                <p:cNvSpPr/>
                <p:nvPr/>
              </p:nvSpPr>
              <p:spPr bwMode="auto">
                <a:xfrm>
                  <a:off x="4670780" y="3589982"/>
                  <a:ext cx="71438" cy="142876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>
                      <a:lumMod val="85000"/>
                      <a:lumOff val="15000"/>
                    </a:schemeClr>
                  </a:solidFill>
                  <a:miter lim="800000"/>
                  <a:headEnd/>
                  <a:tailEnd/>
                </a:ln>
                <a:effectLst>
                  <a:outerShdw dist="35921" dir="2700000" algn="ctr" rotWithShape="0">
                    <a:schemeClr val="bg2">
                      <a:alpha val="50000"/>
                    </a:schemeClr>
                  </a:outerShdw>
                </a:effectLst>
              </p:spPr>
              <p:txBody>
                <a:bodyPr wrap="none" rtlCol="0" anchor="ctr"/>
                <a:lstStyle/>
                <a:p>
                  <a:pPr algn="ctr"/>
                  <a:endParaRPr lang="ko-KR" altLang="en-US"/>
                </a:p>
              </p:txBody>
            </p:sp>
          </p:grpSp>
          <p:sp>
            <p:nvSpPr>
              <p:cNvPr id="39" name="TextBox 40"/>
              <p:cNvSpPr txBox="1"/>
              <p:nvPr/>
            </p:nvSpPr>
            <p:spPr>
              <a:xfrm>
                <a:off x="2938651" y="2679862"/>
                <a:ext cx="97578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altLang="ko-KR" dirty="0" smtClean="0">
                    <a:solidFill>
                      <a:srgbClr val="C00000"/>
                    </a:solidFill>
                    <a:latin typeface="Arial Black" pitchFamily="34" charset="0"/>
                    <a:ea typeface="HY헤드라인M" pitchFamily="18" charset="-127"/>
                  </a:rPr>
                  <a:t>Click!!</a:t>
                </a:r>
                <a:endParaRPr lang="ko-KR" altLang="en-US" dirty="0">
                  <a:solidFill>
                    <a:srgbClr val="C00000"/>
                  </a:solidFill>
                  <a:latin typeface="Arial Black" pitchFamily="34" charset="0"/>
                  <a:ea typeface="HY헤드라인M" pitchFamily="18" charset="-127"/>
                </a:endParaRPr>
              </a:p>
            </p:txBody>
          </p:sp>
        </p:grpSp>
        <p:sp>
          <p:nvSpPr>
            <p:cNvPr id="37" name="TextBox 36"/>
            <p:cNvSpPr txBox="1"/>
            <p:nvPr/>
          </p:nvSpPr>
          <p:spPr>
            <a:xfrm>
              <a:off x="6484412" y="3340621"/>
              <a:ext cx="4154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b="1" dirty="0" smtClean="0"/>
                <a:t>①</a:t>
              </a:r>
              <a:endParaRPr lang="ko-KR" altLang="en-US" b="1" dirty="0"/>
            </a:p>
          </p:txBody>
        </p:sp>
      </p:grpSp>
      <p:grpSp>
        <p:nvGrpSpPr>
          <p:cNvPr id="4" name="그룹 65"/>
          <p:cNvGrpSpPr/>
          <p:nvPr/>
        </p:nvGrpSpPr>
        <p:grpSpPr>
          <a:xfrm>
            <a:off x="3784604" y="5668908"/>
            <a:ext cx="1292817" cy="558536"/>
            <a:chOff x="6357950" y="3143248"/>
            <a:chExt cx="1485571" cy="639748"/>
          </a:xfrm>
        </p:grpSpPr>
        <p:grpSp>
          <p:nvGrpSpPr>
            <p:cNvPr id="5" name="그룹 33"/>
            <p:cNvGrpSpPr/>
            <p:nvPr/>
          </p:nvGrpSpPr>
          <p:grpSpPr>
            <a:xfrm>
              <a:off x="6357950" y="3143248"/>
              <a:ext cx="1485571" cy="639748"/>
              <a:chOff x="2428860" y="2428868"/>
              <a:chExt cx="1485571" cy="639748"/>
            </a:xfrm>
          </p:grpSpPr>
          <p:grpSp>
            <p:nvGrpSpPr>
              <p:cNvPr id="6" name="그룹 67"/>
              <p:cNvGrpSpPr/>
              <p:nvPr/>
            </p:nvGrpSpPr>
            <p:grpSpPr>
              <a:xfrm>
                <a:off x="2428860" y="2428868"/>
                <a:ext cx="639748" cy="639748"/>
                <a:chOff x="4356597" y="3448242"/>
                <a:chExt cx="639748" cy="639748"/>
              </a:xfrm>
            </p:grpSpPr>
            <p:grpSp>
              <p:nvGrpSpPr>
                <p:cNvPr id="7" name="그룹 50"/>
                <p:cNvGrpSpPr/>
                <p:nvPr/>
              </p:nvGrpSpPr>
              <p:grpSpPr>
                <a:xfrm>
                  <a:off x="4356597" y="3448242"/>
                  <a:ext cx="639748" cy="639748"/>
                  <a:chOff x="5429256" y="3214686"/>
                  <a:chExt cx="639748" cy="639748"/>
                </a:xfrm>
              </p:grpSpPr>
              <p:pic>
                <p:nvPicPr>
                  <p:cNvPr id="33" name="Picture 17" descr="C:\Users\a00291\Desktop\kligg.com\kligg256x256.png"/>
                  <p:cNvPicPr>
                    <a:picLocks noChangeAspect="1" noChangeArrowheads="1"/>
                  </p:cNvPicPr>
                  <p:nvPr/>
                </p:nvPicPr>
                <p:blipFill>
                  <a:blip r:embed="rId8" cstate="screen"/>
                  <a:srcRect/>
                  <a:stretch>
                    <a:fillRect/>
                  </a:stretch>
                </p:blipFill>
                <p:spPr bwMode="auto">
                  <a:xfrm>
                    <a:off x="5500694" y="3286124"/>
                    <a:ext cx="568310" cy="568310"/>
                  </a:xfrm>
                  <a:prstGeom prst="rect">
                    <a:avLst/>
                  </a:prstGeom>
                  <a:noFill/>
                </p:spPr>
              </p:pic>
              <p:pic>
                <p:nvPicPr>
                  <p:cNvPr id="34" name="Picture 18" descr="C:\Users\a00291\Desktop\11949837831120231634mouse_pointer_wolfram_es_01_svg_med.png"/>
                  <p:cNvPicPr>
                    <a:picLocks noChangeAspect="1" noChangeArrowheads="1"/>
                  </p:cNvPicPr>
                  <p:nvPr/>
                </p:nvPicPr>
                <p:blipFill>
                  <a:blip r:embed="rId9" cstate="screen"/>
                  <a:srcRect/>
                  <a:stretch>
                    <a:fillRect/>
                  </a:stretch>
                </p:blipFill>
                <p:spPr bwMode="auto">
                  <a:xfrm>
                    <a:off x="5429256" y="3214686"/>
                    <a:ext cx="159318" cy="257694"/>
                  </a:xfrm>
                  <a:prstGeom prst="rect">
                    <a:avLst/>
                  </a:prstGeom>
                  <a:noFill/>
                </p:spPr>
              </p:pic>
            </p:grpSp>
            <p:sp>
              <p:nvSpPr>
                <p:cNvPr id="32" name="타원 31"/>
                <p:cNvSpPr/>
                <p:nvPr/>
              </p:nvSpPr>
              <p:spPr bwMode="auto">
                <a:xfrm>
                  <a:off x="4670780" y="3589982"/>
                  <a:ext cx="71438" cy="142876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>
                      <a:lumMod val="85000"/>
                      <a:lumOff val="15000"/>
                    </a:schemeClr>
                  </a:solidFill>
                  <a:miter lim="800000"/>
                  <a:headEnd/>
                  <a:tailEnd/>
                </a:ln>
                <a:effectLst>
                  <a:outerShdw dist="35921" dir="2700000" algn="ctr" rotWithShape="0">
                    <a:schemeClr val="bg2">
                      <a:alpha val="50000"/>
                    </a:schemeClr>
                  </a:outerShdw>
                </a:effectLst>
              </p:spPr>
              <p:txBody>
                <a:bodyPr wrap="none" rtlCol="0" anchor="ctr"/>
                <a:lstStyle/>
                <a:p>
                  <a:pPr algn="ctr"/>
                  <a:endParaRPr lang="ko-KR" altLang="en-US"/>
                </a:p>
              </p:txBody>
            </p:sp>
          </p:grpSp>
          <p:sp>
            <p:nvSpPr>
              <p:cNvPr id="30" name="TextBox 40"/>
              <p:cNvSpPr txBox="1"/>
              <p:nvPr/>
            </p:nvSpPr>
            <p:spPr>
              <a:xfrm>
                <a:off x="2938651" y="2679862"/>
                <a:ext cx="97578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altLang="ko-KR" dirty="0" smtClean="0">
                    <a:solidFill>
                      <a:srgbClr val="C00000"/>
                    </a:solidFill>
                    <a:latin typeface="Arial Black" pitchFamily="34" charset="0"/>
                    <a:ea typeface="HY헤드라인M" pitchFamily="18" charset="-127"/>
                  </a:rPr>
                  <a:t>Click!!</a:t>
                </a:r>
                <a:endParaRPr lang="ko-KR" altLang="en-US" dirty="0">
                  <a:solidFill>
                    <a:srgbClr val="C00000"/>
                  </a:solidFill>
                  <a:latin typeface="Arial Black" pitchFamily="34" charset="0"/>
                  <a:ea typeface="HY헤드라인M" pitchFamily="18" charset="-127"/>
                </a:endParaRPr>
              </a:p>
            </p:txBody>
          </p:sp>
        </p:grpSp>
        <p:sp>
          <p:nvSpPr>
            <p:cNvPr id="28" name="TextBox 27"/>
            <p:cNvSpPr txBox="1"/>
            <p:nvPr/>
          </p:nvSpPr>
          <p:spPr>
            <a:xfrm>
              <a:off x="6484411" y="3340621"/>
              <a:ext cx="477447" cy="4230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b="1" dirty="0" smtClean="0"/>
                <a:t>②</a:t>
              </a:r>
              <a:endParaRPr lang="ko-KR" altLang="en-US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255456089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75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5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750"/>
                            </p:stCondLst>
                            <p:childTnLst>
                              <p:par>
                                <p:cTn id="21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750"/>
                            </p:stCondLst>
                            <p:childTnLst>
                              <p:par>
                                <p:cTn id="24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75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750"/>
                            </p:stCondLst>
                            <p:childTnLst>
                              <p:par>
                                <p:cTn id="40" presetID="35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4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750"/>
                            </p:stCondLst>
                            <p:childTnLst>
                              <p:par>
                                <p:cTn id="43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75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250"/>
                            </p:stCondLst>
                            <p:childTnLst>
                              <p:par>
                                <p:cTn id="57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250"/>
                            </p:stCondLst>
                            <p:childTnLst>
                              <p:par>
                                <p:cTn id="60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" grpId="0"/>
      <p:bldP spid="21" grpId="0"/>
      <p:bldP spid="107" grpId="0" animBg="1"/>
      <p:bldP spid="107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49"/>
          <p:cNvGrpSpPr/>
          <p:nvPr/>
        </p:nvGrpSpPr>
        <p:grpSpPr>
          <a:xfrm>
            <a:off x="857224" y="4196008"/>
            <a:ext cx="3214710" cy="2000264"/>
            <a:chOff x="857224" y="4357694"/>
            <a:chExt cx="3214710" cy="2000264"/>
          </a:xfrm>
        </p:grpSpPr>
        <p:grpSp>
          <p:nvGrpSpPr>
            <p:cNvPr id="3" name="그룹 46"/>
            <p:cNvGrpSpPr/>
            <p:nvPr/>
          </p:nvGrpSpPr>
          <p:grpSpPr>
            <a:xfrm>
              <a:off x="1071538" y="4500570"/>
              <a:ext cx="3000396" cy="1857388"/>
              <a:chOff x="1071538" y="4357694"/>
              <a:chExt cx="3000396" cy="1857388"/>
            </a:xfrm>
          </p:grpSpPr>
          <p:sp>
            <p:nvSpPr>
              <p:cNvPr id="39" name="모서리가 둥근 직사각형 38"/>
              <p:cNvSpPr/>
              <p:nvPr/>
            </p:nvSpPr>
            <p:spPr bwMode="auto">
              <a:xfrm>
                <a:off x="1071538" y="4357694"/>
                <a:ext cx="3000396" cy="1857388"/>
              </a:xfrm>
              <a:prstGeom prst="roundRect">
                <a:avLst>
                  <a:gd name="adj" fmla="val 6784"/>
                </a:avLst>
              </a:prstGeom>
              <a:solidFill>
                <a:schemeClr val="accent6">
                  <a:lumMod val="75000"/>
                  <a:alpha val="30000"/>
                </a:schemeClr>
              </a:solidFill>
              <a:ln w="3175">
                <a:noFill/>
                <a:miter lim="800000"/>
                <a:headEnd/>
                <a:tailEnd/>
              </a:ln>
              <a:effectLst/>
            </p:spPr>
            <p:txBody>
              <a:bodyPr wrap="none" rtlCol="0" anchor="ctr"/>
              <a:lstStyle/>
              <a:p>
                <a:pPr algn="ctr"/>
                <a:endParaRPr lang="ko-KR" altLang="en-US">
                  <a:latin typeface="Arial" pitchFamily="34" charset="0"/>
                  <a:ea typeface="+mj-ea"/>
                  <a:cs typeface="Arial" pitchFamily="34" charset="0"/>
                </a:endParaRPr>
              </a:p>
            </p:txBody>
          </p:sp>
          <p:pic>
            <p:nvPicPr>
              <p:cNvPr id="65538" name="Picture 2" descr="D:\02. 업무\2014년\02. 전략과제\00. 영상모니터링 및 피드백 서비스\선정이미지 샘플\자세불량\납복02.jpg"/>
              <p:cNvPicPr>
                <a:picLocks noChangeAspect="1" noChangeArrowheads="1"/>
              </p:cNvPicPr>
              <p:nvPr/>
            </p:nvPicPr>
            <p:blipFill>
              <a:blip r:embed="rId2" cstate="screen">
                <a:lum bright="10000" contrast="10000"/>
              </a:blip>
              <a:srcRect/>
              <a:stretch>
                <a:fillRect/>
              </a:stretch>
            </p:blipFill>
            <p:spPr bwMode="auto">
              <a:xfrm>
                <a:off x="1251864" y="4500570"/>
                <a:ext cx="2622232" cy="1432560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>
                <a:noFill/>
              </a:ln>
              <a:effectLst/>
            </p:spPr>
          </p:pic>
        </p:grpSp>
        <p:pic>
          <p:nvPicPr>
            <p:cNvPr id="65540" name="Picture 4" descr="C:\Users\a00291\AppData\Local\Microsoft\Windows\Temporary Internet Files\Content.IE5\VSH41D43\MC900434750[1].png"/>
            <p:cNvPicPr>
              <a:picLocks noChangeAspect="1" noChangeArrowheads="1"/>
            </p:cNvPicPr>
            <p:nvPr/>
          </p:nvPicPr>
          <p:blipFill>
            <a:blip r:embed="rId3" cstate="screen"/>
            <a:srcRect/>
            <a:stretch>
              <a:fillRect/>
            </a:stretch>
          </p:blipFill>
          <p:spPr bwMode="auto">
            <a:xfrm>
              <a:off x="857224" y="4357694"/>
              <a:ext cx="642942" cy="642942"/>
            </a:xfrm>
            <a:prstGeom prst="rect">
              <a:avLst/>
            </a:prstGeom>
            <a:noFill/>
          </p:spPr>
        </p:pic>
      </p:grpSp>
      <p:grpSp>
        <p:nvGrpSpPr>
          <p:cNvPr id="4" name="그룹 50"/>
          <p:cNvGrpSpPr/>
          <p:nvPr/>
        </p:nvGrpSpPr>
        <p:grpSpPr>
          <a:xfrm>
            <a:off x="4932040" y="4196008"/>
            <a:ext cx="3286148" cy="2000264"/>
            <a:chOff x="4929190" y="4357694"/>
            <a:chExt cx="3286148" cy="2000264"/>
          </a:xfrm>
        </p:grpSpPr>
        <p:grpSp>
          <p:nvGrpSpPr>
            <p:cNvPr id="5" name="그룹 47"/>
            <p:cNvGrpSpPr/>
            <p:nvPr/>
          </p:nvGrpSpPr>
          <p:grpSpPr>
            <a:xfrm>
              <a:off x="5214942" y="4500570"/>
              <a:ext cx="3000396" cy="1857388"/>
              <a:chOff x="5214942" y="4357694"/>
              <a:chExt cx="3000396" cy="1857388"/>
            </a:xfrm>
          </p:grpSpPr>
          <p:sp>
            <p:nvSpPr>
              <p:cNvPr id="40" name="모서리가 둥근 직사각형 39"/>
              <p:cNvSpPr/>
              <p:nvPr/>
            </p:nvSpPr>
            <p:spPr bwMode="auto">
              <a:xfrm>
                <a:off x="5214942" y="4357694"/>
                <a:ext cx="3000396" cy="1857388"/>
              </a:xfrm>
              <a:prstGeom prst="roundRect">
                <a:avLst>
                  <a:gd name="adj" fmla="val 6784"/>
                </a:avLst>
              </a:prstGeom>
              <a:solidFill>
                <a:schemeClr val="accent6">
                  <a:lumMod val="75000"/>
                  <a:alpha val="30000"/>
                </a:schemeClr>
              </a:solidFill>
              <a:ln w="3175">
                <a:noFill/>
                <a:miter lim="800000"/>
                <a:headEnd/>
                <a:tailEnd/>
              </a:ln>
              <a:effectLst/>
            </p:spPr>
            <p:txBody>
              <a:bodyPr wrap="none" rtlCol="0" anchor="ctr"/>
              <a:lstStyle/>
              <a:p>
                <a:pPr algn="ctr"/>
                <a:endParaRPr lang="ko-KR" altLang="en-US">
                  <a:latin typeface="Arial" pitchFamily="34" charset="0"/>
                  <a:ea typeface="+mj-ea"/>
                  <a:cs typeface="Arial" pitchFamily="34" charset="0"/>
                </a:endParaRPr>
              </a:p>
            </p:txBody>
          </p:sp>
          <p:pic>
            <p:nvPicPr>
              <p:cNvPr id="65542" name="Picture 6" descr="D:\02. 업무\2014년\02. 전략과제\00. 영상모니터링 및 피드백 서비스\선정이미지 샘플\자세불량\악세사리.BMP"/>
              <p:cNvPicPr>
                <a:picLocks noChangeAspect="1" noChangeArrowheads="1"/>
              </p:cNvPicPr>
              <p:nvPr/>
            </p:nvPicPr>
            <p:blipFill>
              <a:blip r:embed="rId4" cstate="screen"/>
              <a:srcRect/>
              <a:stretch>
                <a:fillRect/>
              </a:stretch>
            </p:blipFill>
            <p:spPr bwMode="auto">
              <a:xfrm>
                <a:off x="5387416" y="4500570"/>
                <a:ext cx="2660332" cy="1432560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>
                <a:noFill/>
              </a:ln>
              <a:effectLst/>
            </p:spPr>
          </p:pic>
        </p:grpSp>
        <p:pic>
          <p:nvPicPr>
            <p:cNvPr id="46" name="Picture 4" descr="C:\Users\a00291\AppData\Local\Microsoft\Windows\Temporary Internet Files\Content.IE5\VSH41D43\MC900434750[1].png"/>
            <p:cNvPicPr>
              <a:picLocks noChangeAspect="1" noChangeArrowheads="1"/>
            </p:cNvPicPr>
            <p:nvPr/>
          </p:nvPicPr>
          <p:blipFill>
            <a:blip r:embed="rId3" cstate="screen"/>
            <a:srcRect/>
            <a:stretch>
              <a:fillRect/>
            </a:stretch>
          </p:blipFill>
          <p:spPr bwMode="auto">
            <a:xfrm>
              <a:off x="4929190" y="4357694"/>
              <a:ext cx="642942" cy="642942"/>
            </a:xfrm>
            <a:prstGeom prst="rect">
              <a:avLst/>
            </a:prstGeom>
            <a:noFill/>
          </p:spPr>
        </p:pic>
      </p:grpSp>
      <p:pic>
        <p:nvPicPr>
          <p:cNvPr id="30" name="그림 2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65336" y="1052736"/>
            <a:ext cx="2549479" cy="2438747"/>
          </a:xfrm>
          <a:prstGeom prst="rect">
            <a:avLst/>
          </a:prstGeom>
        </p:spPr>
      </p:pic>
      <p:pic>
        <p:nvPicPr>
          <p:cNvPr id="31" name="그림 3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7400"/>
          <a:stretch/>
        </p:blipFill>
        <p:spPr>
          <a:xfrm>
            <a:off x="1714480" y="1062591"/>
            <a:ext cx="1546994" cy="2606940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3478420" y="1624240"/>
            <a:ext cx="11760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b="1" dirty="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ea typeface="+mj-ea"/>
                <a:cs typeface="Arial" pitchFamily="34" charset="0"/>
              </a:rPr>
              <a:t>Lead Apron</a:t>
            </a:r>
          </a:p>
        </p:txBody>
      </p:sp>
      <p:grpSp>
        <p:nvGrpSpPr>
          <p:cNvPr id="6" name="그룹 24"/>
          <p:cNvGrpSpPr/>
          <p:nvPr/>
        </p:nvGrpSpPr>
        <p:grpSpPr>
          <a:xfrm>
            <a:off x="2643174" y="1774475"/>
            <a:ext cx="815028" cy="206955"/>
            <a:chOff x="6127160" y="4214818"/>
            <a:chExt cx="815028" cy="206955"/>
          </a:xfrm>
        </p:grpSpPr>
        <p:cxnSp>
          <p:nvCxnSpPr>
            <p:cNvPr id="32" name="직선 연결선 31"/>
            <p:cNvCxnSpPr/>
            <p:nvPr/>
          </p:nvCxnSpPr>
          <p:spPr>
            <a:xfrm flipV="1">
              <a:off x="6127160" y="4214818"/>
              <a:ext cx="240952" cy="206955"/>
            </a:xfrm>
            <a:prstGeom prst="line">
              <a:avLst/>
            </a:prstGeom>
            <a:ln>
              <a:solidFill>
                <a:schemeClr val="accent6">
                  <a:lumMod val="75000"/>
                  <a:alpha val="70000"/>
                </a:schemeClr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직선 연결선 33"/>
            <p:cNvCxnSpPr/>
            <p:nvPr/>
          </p:nvCxnSpPr>
          <p:spPr>
            <a:xfrm flipV="1">
              <a:off x="6366188" y="4214818"/>
              <a:ext cx="576000" cy="2"/>
            </a:xfrm>
            <a:prstGeom prst="line">
              <a:avLst/>
            </a:prstGeom>
            <a:ln>
              <a:solidFill>
                <a:schemeClr val="accent6">
                  <a:lumMod val="75000"/>
                  <a:alpha val="70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모서리가 둥근 직사각형 20"/>
          <p:cNvSpPr/>
          <p:nvPr/>
        </p:nvSpPr>
        <p:spPr>
          <a:xfrm>
            <a:off x="1142976" y="3504645"/>
            <a:ext cx="2857448" cy="476726"/>
          </a:xfrm>
          <a:prstGeom prst="roundRect">
            <a:avLst/>
          </a:prstGeom>
          <a:solidFill>
            <a:schemeClr val="accent6">
              <a:lumMod val="40000"/>
              <a:lumOff val="60000"/>
              <a:alpha val="5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US" altLang="ko-KR" sz="1100" b="1" dirty="0" smtClean="0">
                <a:latin typeface="Arial" pitchFamily="34" charset="0"/>
                <a:ea typeface="+mj-ea"/>
                <a:cs typeface="Arial" pitchFamily="34" charset="0"/>
              </a:rPr>
              <a:t>For safety, help patient wear the Lead Apron. </a:t>
            </a:r>
            <a:endParaRPr lang="en-US" altLang="ko-KR" sz="1100" b="1" dirty="0" smtClean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22" name="그림 2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9513" y="1005945"/>
            <a:ext cx="2438251" cy="2209367"/>
          </a:xfrm>
          <a:prstGeom prst="rect">
            <a:avLst/>
          </a:prstGeom>
        </p:spPr>
      </p:pic>
      <p:pic>
        <p:nvPicPr>
          <p:cNvPr id="23" name="그림 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991641"/>
            <a:ext cx="2523513" cy="2214578"/>
          </a:xfrm>
          <a:prstGeom prst="rect">
            <a:avLst/>
          </a:prstGeom>
        </p:spPr>
      </p:pic>
      <p:sp>
        <p:nvSpPr>
          <p:cNvPr id="24" name="모서리가 둥근 직사각형 23"/>
          <p:cNvSpPr/>
          <p:nvPr/>
        </p:nvSpPr>
        <p:spPr>
          <a:xfrm>
            <a:off x="5000628" y="3292083"/>
            <a:ext cx="3357586" cy="851297"/>
          </a:xfrm>
          <a:prstGeom prst="roundRect">
            <a:avLst/>
          </a:prstGeom>
          <a:solidFill>
            <a:schemeClr val="accent6">
              <a:lumMod val="40000"/>
              <a:lumOff val="60000"/>
              <a:alpha val="5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US" altLang="ko-KR" sz="11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Tell patient to take off all jewelry and metallic objects such as hair pins, spectacles, dentures and orthodontic appliances.  Place them on the accessory rack. </a:t>
            </a:r>
          </a:p>
        </p:txBody>
      </p:sp>
      <p:sp>
        <p:nvSpPr>
          <p:cNvPr id="38" name="타원 37"/>
          <p:cNvSpPr/>
          <p:nvPr/>
        </p:nvSpPr>
        <p:spPr bwMode="auto">
          <a:xfrm>
            <a:off x="1643042" y="5267578"/>
            <a:ext cx="1785950" cy="785818"/>
          </a:xfrm>
          <a:prstGeom prst="ellipse">
            <a:avLst/>
          </a:prstGeom>
          <a:noFill/>
          <a:ln w="28575">
            <a:solidFill>
              <a:srgbClr val="FF0000"/>
            </a:solidFill>
            <a:prstDash val="sysDash"/>
            <a:miter lim="800000"/>
            <a:headEnd/>
            <a:tailEnd/>
          </a:ln>
          <a:effectLst/>
        </p:spPr>
        <p:txBody>
          <a:bodyPr wrap="none" rtlCol="0" anchor="ctr"/>
          <a:lstStyle/>
          <a:p>
            <a:pPr algn="ctr"/>
            <a:endParaRPr lang="ko-KR" altLang="en-US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8" name="그룹 48"/>
          <p:cNvGrpSpPr/>
          <p:nvPr/>
        </p:nvGrpSpPr>
        <p:grpSpPr>
          <a:xfrm>
            <a:off x="5646420" y="4522950"/>
            <a:ext cx="2143140" cy="1459008"/>
            <a:chOff x="5643570" y="4541760"/>
            <a:chExt cx="2143140" cy="1459008"/>
          </a:xfrm>
        </p:grpSpPr>
        <p:sp>
          <p:nvSpPr>
            <p:cNvPr id="42" name="타원 41"/>
            <p:cNvSpPr/>
            <p:nvPr/>
          </p:nvSpPr>
          <p:spPr bwMode="auto">
            <a:xfrm>
              <a:off x="6357950" y="5539188"/>
              <a:ext cx="857256" cy="461580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  <a:prstDash val="sysDash"/>
              <a:miter lim="800000"/>
              <a:headEnd/>
              <a:tailEnd/>
            </a:ln>
            <a:effectLst/>
          </p:spPr>
          <p:txBody>
            <a:bodyPr wrap="none" rtlCol="0" anchor="ctr"/>
            <a:lstStyle/>
            <a:p>
              <a:pPr algn="ctr"/>
              <a:endParaRPr lang="ko-KR" alt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3" name="타원 42"/>
            <p:cNvSpPr/>
            <p:nvPr/>
          </p:nvSpPr>
          <p:spPr bwMode="auto">
            <a:xfrm>
              <a:off x="5643570" y="4541760"/>
              <a:ext cx="857256" cy="357190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  <a:prstDash val="sysDash"/>
              <a:miter lim="800000"/>
              <a:headEnd/>
              <a:tailEnd/>
            </a:ln>
            <a:effectLst/>
          </p:spPr>
          <p:txBody>
            <a:bodyPr wrap="none" rtlCol="0" anchor="ctr"/>
            <a:lstStyle/>
            <a:p>
              <a:pPr algn="ctr"/>
              <a:endParaRPr lang="ko-KR" alt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4" name="타원 43"/>
            <p:cNvSpPr/>
            <p:nvPr/>
          </p:nvSpPr>
          <p:spPr bwMode="auto">
            <a:xfrm>
              <a:off x="6929454" y="4572008"/>
              <a:ext cx="857256" cy="357190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  <a:prstDash val="sysDash"/>
              <a:miter lim="800000"/>
              <a:headEnd/>
              <a:tailEnd/>
            </a:ln>
            <a:effectLst/>
          </p:spPr>
          <p:txBody>
            <a:bodyPr wrap="none" rtlCol="0" anchor="ctr"/>
            <a:lstStyle/>
            <a:p>
              <a:pPr algn="ctr"/>
              <a:endParaRPr lang="ko-KR" altLang="en-US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41" name="그룹 37"/>
          <p:cNvGrpSpPr/>
          <p:nvPr/>
        </p:nvGrpSpPr>
        <p:grpSpPr>
          <a:xfrm>
            <a:off x="7786710" y="6417254"/>
            <a:ext cx="1213034" cy="369332"/>
            <a:chOff x="383284" y="4870823"/>
            <a:chExt cx="1213034" cy="369332"/>
          </a:xfrm>
        </p:grpSpPr>
        <p:sp>
          <p:nvSpPr>
            <p:cNvPr id="45" name="줄무늬가 있는 오른쪽 화살표 44"/>
            <p:cNvSpPr/>
            <p:nvPr/>
          </p:nvSpPr>
          <p:spPr bwMode="auto">
            <a:xfrm>
              <a:off x="1252191" y="4923076"/>
              <a:ext cx="344127" cy="233499"/>
            </a:xfrm>
            <a:prstGeom prst="stripedRightArrow">
              <a:avLst>
                <a:gd name="adj1" fmla="val 54775"/>
                <a:gd name="adj2" fmla="val 68539"/>
              </a:avLst>
            </a:prstGeom>
            <a:solidFill>
              <a:schemeClr val="accent6">
                <a:lumMod val="75000"/>
              </a:schemeClr>
            </a:solidFill>
            <a:ln w="3175">
              <a:noFill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rtlCol="0" anchor="ctr"/>
            <a:lstStyle/>
            <a:p>
              <a:pPr algn="ctr"/>
              <a:endParaRPr lang="ko-KR" altLang="en-US" sz="1600">
                <a:latin typeface="+mj-ea"/>
                <a:ea typeface="+mj-ea"/>
              </a:endParaRP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383284" y="4870823"/>
              <a:ext cx="8899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Black" pitchFamily="34" charset="0"/>
                  <a:ea typeface="+mj-ea"/>
                </a:rPr>
                <a:t>NEXT</a:t>
              </a:r>
              <a:endParaRPr lang="ko-KR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itchFamily="34" charset="0"/>
                <a:ea typeface="+mj-ea"/>
              </a:endParaRPr>
            </a:p>
          </p:txBody>
        </p:sp>
      </p:grpSp>
      <p:grpSp>
        <p:nvGrpSpPr>
          <p:cNvPr id="48" name="그룹 65"/>
          <p:cNvGrpSpPr/>
          <p:nvPr/>
        </p:nvGrpSpPr>
        <p:grpSpPr>
          <a:xfrm>
            <a:off x="3478420" y="3851782"/>
            <a:ext cx="1333629" cy="588466"/>
            <a:chOff x="6357950" y="3143248"/>
            <a:chExt cx="1532468" cy="674031"/>
          </a:xfrm>
        </p:grpSpPr>
        <p:grpSp>
          <p:nvGrpSpPr>
            <p:cNvPr id="49" name="그룹 33"/>
            <p:cNvGrpSpPr/>
            <p:nvPr/>
          </p:nvGrpSpPr>
          <p:grpSpPr>
            <a:xfrm>
              <a:off x="6357950" y="3143248"/>
              <a:ext cx="1532468" cy="674031"/>
              <a:chOff x="2428860" y="2428868"/>
              <a:chExt cx="1532468" cy="674031"/>
            </a:xfrm>
          </p:grpSpPr>
          <p:grpSp>
            <p:nvGrpSpPr>
              <p:cNvPr id="51" name="그룹 67"/>
              <p:cNvGrpSpPr/>
              <p:nvPr/>
            </p:nvGrpSpPr>
            <p:grpSpPr>
              <a:xfrm>
                <a:off x="2428860" y="2428868"/>
                <a:ext cx="639748" cy="639748"/>
                <a:chOff x="4356597" y="3448242"/>
                <a:chExt cx="639748" cy="639748"/>
              </a:xfrm>
            </p:grpSpPr>
            <p:grpSp>
              <p:nvGrpSpPr>
                <p:cNvPr id="55" name="그룹 50"/>
                <p:cNvGrpSpPr/>
                <p:nvPr/>
              </p:nvGrpSpPr>
              <p:grpSpPr>
                <a:xfrm>
                  <a:off x="4356597" y="3448242"/>
                  <a:ext cx="639748" cy="639748"/>
                  <a:chOff x="5429256" y="3214686"/>
                  <a:chExt cx="639748" cy="639748"/>
                </a:xfrm>
              </p:grpSpPr>
              <p:pic>
                <p:nvPicPr>
                  <p:cNvPr id="57" name="Picture 17" descr="C:\Users\a00291\Desktop\kligg.com\kligg256x256.png"/>
                  <p:cNvPicPr>
                    <a:picLocks noChangeAspect="1" noChangeArrowheads="1"/>
                  </p:cNvPicPr>
                  <p:nvPr/>
                </p:nvPicPr>
                <p:blipFill>
                  <a:blip r:embed="rId9" cstate="screen"/>
                  <a:srcRect/>
                  <a:stretch>
                    <a:fillRect/>
                  </a:stretch>
                </p:blipFill>
                <p:spPr bwMode="auto">
                  <a:xfrm>
                    <a:off x="5500694" y="3286124"/>
                    <a:ext cx="568310" cy="568310"/>
                  </a:xfrm>
                  <a:prstGeom prst="rect">
                    <a:avLst/>
                  </a:prstGeom>
                  <a:noFill/>
                </p:spPr>
              </p:pic>
              <p:pic>
                <p:nvPicPr>
                  <p:cNvPr id="58" name="Picture 18" descr="C:\Users\a00291\Desktop\11949837831120231634mouse_pointer_wolfram_es_01_svg_med.png"/>
                  <p:cNvPicPr>
                    <a:picLocks noChangeAspect="1" noChangeArrowheads="1"/>
                  </p:cNvPicPr>
                  <p:nvPr/>
                </p:nvPicPr>
                <p:blipFill>
                  <a:blip r:embed="rId10" cstate="screen"/>
                  <a:srcRect/>
                  <a:stretch>
                    <a:fillRect/>
                  </a:stretch>
                </p:blipFill>
                <p:spPr bwMode="auto">
                  <a:xfrm>
                    <a:off x="5429256" y="3214686"/>
                    <a:ext cx="159318" cy="257694"/>
                  </a:xfrm>
                  <a:prstGeom prst="rect">
                    <a:avLst/>
                  </a:prstGeom>
                  <a:noFill/>
                </p:spPr>
              </p:pic>
            </p:grpSp>
            <p:sp>
              <p:nvSpPr>
                <p:cNvPr id="56" name="타원 55"/>
                <p:cNvSpPr/>
                <p:nvPr/>
              </p:nvSpPr>
              <p:spPr bwMode="auto">
                <a:xfrm>
                  <a:off x="4670780" y="3589982"/>
                  <a:ext cx="71438" cy="142876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>
                      <a:lumMod val="85000"/>
                      <a:lumOff val="15000"/>
                    </a:schemeClr>
                  </a:solidFill>
                  <a:miter lim="800000"/>
                  <a:headEnd/>
                  <a:tailEnd/>
                </a:ln>
                <a:effectLst>
                  <a:outerShdw dist="35921" dir="2700000" algn="ctr" rotWithShape="0">
                    <a:schemeClr val="bg2">
                      <a:alpha val="50000"/>
                    </a:schemeClr>
                  </a:outerShdw>
                </a:effectLst>
              </p:spPr>
              <p:txBody>
                <a:bodyPr wrap="none" rtlCol="0" anchor="ctr"/>
                <a:lstStyle/>
                <a:p>
                  <a:pPr algn="ctr"/>
                  <a:endParaRPr lang="ko-KR" altLang="en-US">
                    <a:latin typeface="Arial" pitchFamily="34" charset="0"/>
                    <a:cs typeface="Arial" pitchFamily="34" charset="0"/>
                  </a:endParaRPr>
                </a:p>
              </p:txBody>
            </p:sp>
          </p:grpSp>
          <p:sp>
            <p:nvSpPr>
              <p:cNvPr id="54" name="TextBox 40"/>
              <p:cNvSpPr txBox="1"/>
              <p:nvPr/>
            </p:nvSpPr>
            <p:spPr>
              <a:xfrm>
                <a:off x="2938648" y="2679865"/>
                <a:ext cx="1022680" cy="42303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altLang="ko-KR" b="1" dirty="0" smtClean="0">
                    <a:solidFill>
                      <a:srgbClr val="C00000"/>
                    </a:solidFill>
                    <a:latin typeface="Arial" pitchFamily="34" charset="0"/>
                    <a:ea typeface="HY헤드라인M" pitchFamily="18" charset="-127"/>
                    <a:cs typeface="Arial" pitchFamily="34" charset="0"/>
                  </a:rPr>
                  <a:t>Click!!</a:t>
                </a:r>
                <a:endParaRPr lang="ko-KR" altLang="en-US" b="1" dirty="0">
                  <a:solidFill>
                    <a:srgbClr val="C00000"/>
                  </a:solidFill>
                  <a:latin typeface="Arial" pitchFamily="34" charset="0"/>
                  <a:ea typeface="HY헤드라인M" pitchFamily="18" charset="-127"/>
                  <a:cs typeface="Arial" pitchFamily="34" charset="0"/>
                </a:endParaRPr>
              </a:p>
            </p:txBody>
          </p:sp>
        </p:grpSp>
        <p:sp>
          <p:nvSpPr>
            <p:cNvPr id="50" name="TextBox 49"/>
            <p:cNvSpPr txBox="1"/>
            <p:nvPr/>
          </p:nvSpPr>
          <p:spPr>
            <a:xfrm>
              <a:off x="6484409" y="3340624"/>
              <a:ext cx="477447" cy="42303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b="1" dirty="0" smtClean="0">
                  <a:latin typeface="Arial" pitchFamily="34" charset="0"/>
                  <a:cs typeface="Arial" pitchFamily="34" charset="0"/>
                </a:rPr>
                <a:t>①</a:t>
              </a:r>
              <a:endParaRPr lang="ko-KR" altLang="en-US" b="1" dirty="0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59" name="그룹 65"/>
          <p:cNvGrpSpPr/>
          <p:nvPr/>
        </p:nvGrpSpPr>
        <p:grpSpPr>
          <a:xfrm>
            <a:off x="7782595" y="3849918"/>
            <a:ext cx="1333629" cy="588466"/>
            <a:chOff x="6357950" y="3143248"/>
            <a:chExt cx="1532468" cy="674031"/>
          </a:xfrm>
        </p:grpSpPr>
        <p:grpSp>
          <p:nvGrpSpPr>
            <p:cNvPr id="60" name="그룹 33"/>
            <p:cNvGrpSpPr/>
            <p:nvPr/>
          </p:nvGrpSpPr>
          <p:grpSpPr>
            <a:xfrm>
              <a:off x="6357950" y="3143248"/>
              <a:ext cx="1532468" cy="674031"/>
              <a:chOff x="2428860" y="2428868"/>
              <a:chExt cx="1532468" cy="674031"/>
            </a:xfrm>
          </p:grpSpPr>
          <p:grpSp>
            <p:nvGrpSpPr>
              <p:cNvPr id="62" name="그룹 67"/>
              <p:cNvGrpSpPr/>
              <p:nvPr/>
            </p:nvGrpSpPr>
            <p:grpSpPr>
              <a:xfrm>
                <a:off x="2428860" y="2428868"/>
                <a:ext cx="639748" cy="639748"/>
                <a:chOff x="4356597" y="3448242"/>
                <a:chExt cx="639748" cy="639748"/>
              </a:xfrm>
            </p:grpSpPr>
            <p:grpSp>
              <p:nvGrpSpPr>
                <p:cNvPr id="64" name="그룹 50"/>
                <p:cNvGrpSpPr/>
                <p:nvPr/>
              </p:nvGrpSpPr>
              <p:grpSpPr>
                <a:xfrm>
                  <a:off x="4356597" y="3448242"/>
                  <a:ext cx="639748" cy="639748"/>
                  <a:chOff x="5429256" y="3214686"/>
                  <a:chExt cx="639748" cy="639748"/>
                </a:xfrm>
              </p:grpSpPr>
              <p:pic>
                <p:nvPicPr>
                  <p:cNvPr id="66" name="Picture 17" descr="C:\Users\a00291\Desktop\kligg.com\kligg256x256.png"/>
                  <p:cNvPicPr>
                    <a:picLocks noChangeAspect="1" noChangeArrowheads="1"/>
                  </p:cNvPicPr>
                  <p:nvPr/>
                </p:nvPicPr>
                <p:blipFill>
                  <a:blip r:embed="rId9" cstate="screen"/>
                  <a:srcRect/>
                  <a:stretch>
                    <a:fillRect/>
                  </a:stretch>
                </p:blipFill>
                <p:spPr bwMode="auto">
                  <a:xfrm>
                    <a:off x="5500694" y="3286124"/>
                    <a:ext cx="568310" cy="568310"/>
                  </a:xfrm>
                  <a:prstGeom prst="rect">
                    <a:avLst/>
                  </a:prstGeom>
                  <a:noFill/>
                </p:spPr>
              </p:pic>
              <p:pic>
                <p:nvPicPr>
                  <p:cNvPr id="67" name="Picture 18" descr="C:\Users\a00291\Desktop\11949837831120231634mouse_pointer_wolfram_es_01_svg_med.png"/>
                  <p:cNvPicPr>
                    <a:picLocks noChangeAspect="1" noChangeArrowheads="1"/>
                  </p:cNvPicPr>
                  <p:nvPr/>
                </p:nvPicPr>
                <p:blipFill>
                  <a:blip r:embed="rId10" cstate="screen"/>
                  <a:srcRect/>
                  <a:stretch>
                    <a:fillRect/>
                  </a:stretch>
                </p:blipFill>
                <p:spPr bwMode="auto">
                  <a:xfrm>
                    <a:off x="5429256" y="3214686"/>
                    <a:ext cx="159318" cy="257694"/>
                  </a:xfrm>
                  <a:prstGeom prst="rect">
                    <a:avLst/>
                  </a:prstGeom>
                  <a:noFill/>
                </p:spPr>
              </p:pic>
            </p:grpSp>
            <p:sp>
              <p:nvSpPr>
                <p:cNvPr id="65" name="타원 64"/>
                <p:cNvSpPr/>
                <p:nvPr/>
              </p:nvSpPr>
              <p:spPr bwMode="auto">
                <a:xfrm>
                  <a:off x="4670780" y="3589982"/>
                  <a:ext cx="71438" cy="142876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>
                      <a:lumMod val="85000"/>
                      <a:lumOff val="15000"/>
                    </a:schemeClr>
                  </a:solidFill>
                  <a:miter lim="800000"/>
                  <a:headEnd/>
                  <a:tailEnd/>
                </a:ln>
                <a:effectLst>
                  <a:outerShdw dist="35921" dir="2700000" algn="ctr" rotWithShape="0">
                    <a:schemeClr val="bg2">
                      <a:alpha val="50000"/>
                    </a:schemeClr>
                  </a:outerShdw>
                </a:effectLst>
              </p:spPr>
              <p:txBody>
                <a:bodyPr wrap="none" rtlCol="0" anchor="ctr"/>
                <a:lstStyle/>
                <a:p>
                  <a:pPr algn="ctr"/>
                  <a:endParaRPr lang="ko-KR" altLang="en-US">
                    <a:latin typeface="Arial" pitchFamily="34" charset="0"/>
                    <a:cs typeface="Arial" pitchFamily="34" charset="0"/>
                  </a:endParaRPr>
                </a:p>
              </p:txBody>
            </p:sp>
          </p:grpSp>
          <p:sp>
            <p:nvSpPr>
              <p:cNvPr id="63" name="TextBox 40"/>
              <p:cNvSpPr txBox="1"/>
              <p:nvPr/>
            </p:nvSpPr>
            <p:spPr>
              <a:xfrm>
                <a:off x="2938648" y="2679865"/>
                <a:ext cx="1022680" cy="42303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altLang="ko-KR" b="1" dirty="0" smtClean="0">
                    <a:solidFill>
                      <a:srgbClr val="C00000"/>
                    </a:solidFill>
                    <a:latin typeface="Arial" pitchFamily="34" charset="0"/>
                    <a:ea typeface="HY헤드라인M" pitchFamily="18" charset="-127"/>
                    <a:cs typeface="Arial" pitchFamily="34" charset="0"/>
                  </a:rPr>
                  <a:t>Click!!</a:t>
                </a:r>
                <a:endParaRPr lang="ko-KR" altLang="en-US" b="1" dirty="0">
                  <a:solidFill>
                    <a:srgbClr val="C00000"/>
                  </a:solidFill>
                  <a:latin typeface="Arial" pitchFamily="34" charset="0"/>
                  <a:ea typeface="HY헤드라인M" pitchFamily="18" charset="-127"/>
                  <a:cs typeface="Arial" pitchFamily="34" charset="0"/>
                </a:endParaRPr>
              </a:p>
            </p:txBody>
          </p:sp>
        </p:grpSp>
        <p:sp>
          <p:nvSpPr>
            <p:cNvPr id="61" name="TextBox 60"/>
            <p:cNvSpPr txBox="1"/>
            <p:nvPr/>
          </p:nvSpPr>
          <p:spPr>
            <a:xfrm>
              <a:off x="6484411" y="3340621"/>
              <a:ext cx="477447" cy="4230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b="1" dirty="0" smtClean="0">
                  <a:latin typeface="Arial" pitchFamily="34" charset="0"/>
                  <a:cs typeface="Arial" pitchFamily="34" charset="0"/>
                </a:rPr>
                <a:t>②</a:t>
              </a:r>
              <a:endParaRPr lang="ko-KR" altLang="en-US" b="1" dirty="0"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52" name="TextBox 51"/>
          <p:cNvSpPr txBox="1"/>
          <p:nvPr/>
        </p:nvSpPr>
        <p:spPr>
          <a:xfrm>
            <a:off x="285720" y="357166"/>
            <a:ext cx="4929222" cy="646986"/>
          </a:xfrm>
          <a:prstGeom prst="roundRect">
            <a:avLst>
              <a:gd name="adj" fmla="val 17816"/>
            </a:avLst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ko-KR" altLang="en-US" sz="1600" b="1" dirty="0" smtClean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         </a:t>
            </a:r>
            <a:r>
              <a:rPr lang="en-US" altLang="ko-KR" sz="1600" b="1" dirty="0" smtClean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Panoramic Image Capture Procedure</a:t>
            </a:r>
          </a:p>
          <a:p>
            <a:r>
              <a:rPr lang="en-US" altLang="ko-KR" sz="1600" b="1" dirty="0" smtClean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         (Patient Positioning)</a:t>
            </a:r>
          </a:p>
        </p:txBody>
      </p:sp>
      <p:pic>
        <p:nvPicPr>
          <p:cNvPr id="53" name="Picture 1" descr="D:\02. 업무\2014년\02. 전략과제\13. EM 동영상\dentist용\이미지\아이콘001.png"/>
          <p:cNvPicPr>
            <a:picLocks noChangeAspect="1" noChangeArrowheads="1"/>
          </p:cNvPicPr>
          <p:nvPr/>
        </p:nvPicPr>
        <p:blipFill>
          <a:blip r:embed="rId11" cstate="screen"/>
          <a:srcRect/>
          <a:stretch>
            <a:fillRect/>
          </a:stretch>
        </p:blipFill>
        <p:spPr bwMode="auto">
          <a:xfrm>
            <a:off x="214282" y="214290"/>
            <a:ext cx="666755" cy="857256"/>
          </a:xfrm>
          <a:prstGeom prst="rect">
            <a:avLst/>
          </a:prstGeom>
          <a:noFill/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750"/>
                            </p:stCondLst>
                            <p:childTnLst>
                              <p:par>
                                <p:cTn id="17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750"/>
                            </p:stCondLst>
                            <p:childTnLst>
                              <p:par>
                                <p:cTn id="20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1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500"/>
                            </p:stCondLst>
                            <p:childTnLst>
                              <p:par>
                                <p:cTn id="4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250"/>
                            </p:stCondLst>
                            <p:childTnLst>
                              <p:par>
                                <p:cTn id="5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0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0"/>
                            </p:stCondLst>
                            <p:childTnLst>
                              <p:par>
                                <p:cTn id="60" presetID="35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61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6000"/>
                            </p:stCondLst>
                            <p:childTnLst>
                              <p:par>
                                <p:cTn id="63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4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2000"/>
                            </p:stCondLst>
                            <p:childTnLst>
                              <p:par>
                                <p:cTn id="79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500"/>
                            </p:stCondLst>
                            <p:childTnLst>
                              <p:par>
                                <p:cTn id="8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3000"/>
                            </p:stCondLst>
                            <p:childTnLst>
                              <p:par>
                                <p:cTn id="87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4000"/>
                            </p:stCondLst>
                            <p:childTnLst>
                              <p:par>
                                <p:cTn id="90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21" grpId="0" animBg="1"/>
      <p:bldP spid="24" grpId="0" animBg="1"/>
      <p:bldP spid="3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1" descr="D:\02. 업무\2014년\02. 전략과제\13. EM 동영상\작업파일\새 폴더\6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57356" y="1500174"/>
            <a:ext cx="2590800" cy="1714512"/>
          </a:xfrm>
          <a:prstGeom prst="rect">
            <a:avLst/>
          </a:prstGeom>
          <a:noFill/>
        </p:spPr>
      </p:pic>
      <p:cxnSp>
        <p:nvCxnSpPr>
          <p:cNvPr id="37" name="직선 연결선 36"/>
          <p:cNvCxnSpPr/>
          <p:nvPr/>
        </p:nvCxnSpPr>
        <p:spPr>
          <a:xfrm flipH="1">
            <a:off x="1718182" y="2000240"/>
            <a:ext cx="1496496" cy="0"/>
          </a:xfrm>
          <a:prstGeom prst="line">
            <a:avLst/>
          </a:prstGeom>
          <a:ln>
            <a:solidFill>
              <a:schemeClr val="accent6">
                <a:lumMod val="75000"/>
                <a:alpha val="70000"/>
              </a:schemeClr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그룹 53"/>
          <p:cNvGrpSpPr/>
          <p:nvPr/>
        </p:nvGrpSpPr>
        <p:grpSpPr>
          <a:xfrm>
            <a:off x="470931" y="1546291"/>
            <a:ext cx="1559145" cy="1545576"/>
            <a:chOff x="470931" y="1546291"/>
            <a:chExt cx="1559145" cy="1545576"/>
          </a:xfrm>
        </p:grpSpPr>
        <p:pic>
          <p:nvPicPr>
            <p:cNvPr id="36" name="Picture 7"/>
            <p:cNvPicPr>
              <a:picLocks noChangeAspect="1" noChangeArrowheads="1"/>
            </p:cNvPicPr>
            <p:nvPr/>
          </p:nvPicPr>
          <p:blipFill>
            <a:blip r:embed="rId3" cstate="screen"/>
            <a:srcRect/>
            <a:stretch>
              <a:fillRect/>
            </a:stretch>
          </p:blipFill>
          <p:spPr bwMode="auto">
            <a:xfrm>
              <a:off x="559303" y="1546291"/>
              <a:ext cx="1152128" cy="967787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 w="3175">
              <a:solidFill>
                <a:schemeClr val="accent6">
                  <a:lumMod val="75000"/>
                </a:schemeClr>
              </a:solidFill>
            </a:ln>
            <a:effectLst/>
          </p:spPr>
        </p:pic>
        <p:sp>
          <p:nvSpPr>
            <p:cNvPr id="41" name="TextBox 40"/>
            <p:cNvSpPr txBox="1"/>
            <p:nvPr/>
          </p:nvSpPr>
          <p:spPr>
            <a:xfrm>
              <a:off x="470931" y="2507092"/>
              <a:ext cx="155914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600" b="1" dirty="0" smtClean="0">
                  <a:solidFill>
                    <a:schemeClr val="accent6">
                      <a:lumMod val="75000"/>
                    </a:schemeClr>
                  </a:solidFill>
                  <a:latin typeface="Arial" pitchFamily="34" charset="0"/>
                  <a:ea typeface="+mj-ea"/>
                  <a:cs typeface="Arial" pitchFamily="34" charset="0"/>
                </a:rPr>
                <a:t>Chin Support</a:t>
              </a:r>
            </a:p>
            <a:p>
              <a:r>
                <a:rPr lang="en-US" altLang="ko-KR" sz="1600" b="1" dirty="0" smtClean="0">
                  <a:solidFill>
                    <a:schemeClr val="accent6">
                      <a:lumMod val="75000"/>
                    </a:schemeClr>
                  </a:solidFill>
                  <a:latin typeface="Arial" pitchFamily="34" charset="0"/>
                  <a:ea typeface="+mj-ea"/>
                  <a:cs typeface="Arial" pitchFamily="34" charset="0"/>
                </a:rPr>
                <a:t>w/ Bite Block </a:t>
              </a:r>
            </a:p>
          </p:txBody>
        </p:sp>
      </p:grpSp>
      <p:sp>
        <p:nvSpPr>
          <p:cNvPr id="45" name="모서리가 둥근 직사각형 44"/>
          <p:cNvSpPr/>
          <p:nvPr/>
        </p:nvSpPr>
        <p:spPr>
          <a:xfrm>
            <a:off x="1484606" y="3253172"/>
            <a:ext cx="2978386" cy="476726"/>
          </a:xfrm>
          <a:prstGeom prst="roundRect">
            <a:avLst/>
          </a:prstGeom>
          <a:solidFill>
            <a:schemeClr val="accent6">
              <a:lumMod val="40000"/>
              <a:lumOff val="60000"/>
              <a:alpha val="5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altLang="ko-KR" sz="1100" b="1" dirty="0" smtClean="0">
                <a:latin typeface="Arial" pitchFamily="34" charset="0"/>
                <a:ea typeface="+mj-ea"/>
                <a:cs typeface="Arial" pitchFamily="34" charset="0"/>
              </a:rPr>
              <a:t>Mount the “Chin Support w/ Bite Block” on the Chinrest. </a:t>
            </a:r>
            <a:r>
              <a:rPr lang="ko-KR" altLang="en-US" sz="11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+mj-ea"/>
                <a:cs typeface="Arial" pitchFamily="34" charset="0"/>
              </a:rPr>
              <a:t> </a:t>
            </a:r>
            <a:endParaRPr lang="en-US" altLang="ko-KR" sz="1100" b="1" dirty="0" smtClean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ea typeface="+mj-ea"/>
              <a:cs typeface="Arial" pitchFamily="34" charset="0"/>
            </a:endParaRPr>
          </a:p>
        </p:txBody>
      </p:sp>
      <p:grpSp>
        <p:nvGrpSpPr>
          <p:cNvPr id="4" name="그룹 50"/>
          <p:cNvGrpSpPr/>
          <p:nvPr/>
        </p:nvGrpSpPr>
        <p:grpSpPr>
          <a:xfrm>
            <a:off x="928662" y="4572008"/>
            <a:ext cx="3143272" cy="1714512"/>
            <a:chOff x="928662" y="4572008"/>
            <a:chExt cx="3143272" cy="1714512"/>
          </a:xfrm>
        </p:grpSpPr>
        <p:sp>
          <p:nvSpPr>
            <p:cNvPr id="47" name="모서리가 둥근 직사각형 46"/>
            <p:cNvSpPr/>
            <p:nvPr/>
          </p:nvSpPr>
          <p:spPr bwMode="auto">
            <a:xfrm>
              <a:off x="928662" y="4572008"/>
              <a:ext cx="3143272" cy="1714512"/>
            </a:xfrm>
            <a:prstGeom prst="roundRect">
              <a:avLst>
                <a:gd name="adj" fmla="val 6784"/>
              </a:avLst>
            </a:prstGeom>
            <a:solidFill>
              <a:schemeClr val="accent6">
                <a:lumMod val="75000"/>
                <a:alpha val="30000"/>
              </a:schemeClr>
            </a:solidFill>
            <a:ln w="3175">
              <a:noFill/>
              <a:miter lim="800000"/>
              <a:headEnd/>
              <a:tailEnd/>
            </a:ln>
            <a:effectLst/>
          </p:spPr>
          <p:txBody>
            <a:bodyPr wrap="none" rtlCol="0" anchor="ctr"/>
            <a:lstStyle/>
            <a:p>
              <a:pPr algn="ctr"/>
              <a:endParaRPr lang="ko-KR" altLang="en-US">
                <a:latin typeface="Arial" pitchFamily="34" charset="0"/>
                <a:ea typeface="+mj-ea"/>
                <a:cs typeface="Arial" pitchFamily="34" charset="0"/>
              </a:endParaRPr>
            </a:p>
          </p:txBody>
        </p:sp>
        <p:pic>
          <p:nvPicPr>
            <p:cNvPr id="48" name="Picture 8"/>
            <p:cNvPicPr>
              <a:picLocks noChangeAspect="1" noChangeArrowheads="1"/>
            </p:cNvPicPr>
            <p:nvPr/>
          </p:nvPicPr>
          <p:blipFill>
            <a:blip r:embed="rId4" cstate="screen"/>
            <a:srcRect/>
            <a:stretch>
              <a:fillRect/>
            </a:stretch>
          </p:blipFill>
          <p:spPr bwMode="auto">
            <a:xfrm>
              <a:off x="1000100" y="4643446"/>
              <a:ext cx="1350127" cy="1136949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 w="3175">
              <a:solidFill>
                <a:schemeClr val="accent6">
                  <a:lumMod val="75000"/>
                </a:schemeClr>
              </a:solidFill>
            </a:ln>
            <a:effectLst/>
          </p:spPr>
        </p:pic>
        <p:sp>
          <p:nvSpPr>
            <p:cNvPr id="49" name="직사각형 48"/>
            <p:cNvSpPr/>
            <p:nvPr/>
          </p:nvSpPr>
          <p:spPr>
            <a:xfrm>
              <a:off x="2383381" y="5214950"/>
              <a:ext cx="1617115" cy="57708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US" altLang="ko-KR" sz="1050" b="1" dirty="0" smtClean="0">
                  <a:latin typeface="Arial" pitchFamily="34" charset="0"/>
                  <a:ea typeface="+mj-ea"/>
                  <a:cs typeface="Arial" pitchFamily="34" charset="0"/>
                </a:rPr>
                <a:t>Use this chin </a:t>
              </a:r>
            </a:p>
            <a:p>
              <a:pPr algn="just"/>
              <a:r>
                <a:rPr lang="en-US" altLang="ko-KR" sz="1050" b="1" dirty="0" smtClean="0">
                  <a:latin typeface="Arial" pitchFamily="34" charset="0"/>
                  <a:ea typeface="+mj-ea"/>
                  <a:cs typeface="Arial" pitchFamily="34" charset="0"/>
                </a:rPr>
                <a:t>support for </a:t>
              </a:r>
            </a:p>
            <a:p>
              <a:pPr algn="just"/>
              <a:r>
                <a:rPr lang="en-US" altLang="ko-KR" sz="1050" b="1" dirty="0" smtClean="0">
                  <a:latin typeface="Arial" pitchFamily="34" charset="0"/>
                  <a:ea typeface="+mj-ea"/>
                  <a:cs typeface="Arial" pitchFamily="34" charset="0"/>
                </a:rPr>
                <a:t>edentulous patients.</a:t>
              </a: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2357422" y="4639118"/>
              <a:ext cx="164500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600" b="1" dirty="0" smtClean="0">
                  <a:solidFill>
                    <a:schemeClr val="accent6">
                      <a:lumMod val="75000"/>
                    </a:schemeClr>
                  </a:solidFill>
                  <a:latin typeface="Arial" pitchFamily="34" charset="0"/>
                  <a:ea typeface="+mj-ea"/>
                  <a:cs typeface="Arial" pitchFamily="34" charset="0"/>
                </a:rPr>
                <a:t>Chin support : </a:t>
              </a:r>
            </a:p>
            <a:p>
              <a:r>
                <a:rPr lang="en-US" altLang="ko-KR" sz="1600" b="1" dirty="0" smtClean="0">
                  <a:solidFill>
                    <a:schemeClr val="accent6">
                      <a:lumMod val="75000"/>
                    </a:schemeClr>
                  </a:solidFill>
                  <a:latin typeface="Arial" pitchFamily="34" charset="0"/>
                  <a:ea typeface="+mj-ea"/>
                  <a:cs typeface="Arial" pitchFamily="34" charset="0"/>
                </a:rPr>
                <a:t>Edentulous </a:t>
              </a:r>
            </a:p>
          </p:txBody>
        </p:sp>
      </p:grpSp>
      <p:pic>
        <p:nvPicPr>
          <p:cNvPr id="55" name="그림 5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724"/>
          <a:stretch>
            <a:fillRect/>
          </a:stretch>
        </p:blipFill>
        <p:spPr>
          <a:xfrm>
            <a:off x="5286380" y="1428735"/>
            <a:ext cx="1571636" cy="1785951"/>
          </a:xfrm>
          <a:prstGeom prst="rect">
            <a:avLst/>
          </a:prstGeom>
        </p:spPr>
      </p:pic>
      <p:cxnSp>
        <p:nvCxnSpPr>
          <p:cNvPr id="56" name="직선 연결선 55"/>
          <p:cNvCxnSpPr/>
          <p:nvPr/>
        </p:nvCxnSpPr>
        <p:spPr>
          <a:xfrm>
            <a:off x="6239788" y="1794164"/>
            <a:ext cx="434433" cy="1588"/>
          </a:xfrm>
          <a:prstGeom prst="line">
            <a:avLst/>
          </a:prstGeom>
          <a:ln>
            <a:solidFill>
              <a:schemeClr val="accent6">
                <a:lumMod val="75000"/>
                <a:alpha val="70000"/>
              </a:schemeClr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/>
          <p:cNvSpPr txBox="1"/>
          <p:nvPr/>
        </p:nvSpPr>
        <p:spPr>
          <a:xfrm>
            <a:off x="6643702" y="1643050"/>
            <a:ext cx="14627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b="1" dirty="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ea typeface="+mj-ea"/>
                <a:cs typeface="Arial" pitchFamily="34" charset="0"/>
              </a:rPr>
              <a:t>Hygiene Cover</a:t>
            </a:r>
          </a:p>
        </p:txBody>
      </p:sp>
      <p:sp>
        <p:nvSpPr>
          <p:cNvPr id="59" name="모서리가 둥근 직사각형 58"/>
          <p:cNvSpPr/>
          <p:nvPr/>
        </p:nvSpPr>
        <p:spPr>
          <a:xfrm>
            <a:off x="5286380" y="3253171"/>
            <a:ext cx="3143272" cy="475200"/>
          </a:xfrm>
          <a:prstGeom prst="roundRect">
            <a:avLst/>
          </a:prstGeom>
          <a:solidFill>
            <a:schemeClr val="accent6">
              <a:lumMod val="40000"/>
              <a:lumOff val="60000"/>
              <a:alpha val="5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square">
            <a:noAutofit/>
          </a:bodyPr>
          <a:lstStyle/>
          <a:p>
            <a:r>
              <a:rPr lang="en-US" altLang="ko-KR" sz="1100" b="1" dirty="0" smtClean="0">
                <a:latin typeface="Arial" pitchFamily="34" charset="0"/>
                <a:ea typeface="+mj-ea"/>
                <a:cs typeface="Arial" pitchFamily="34" charset="0"/>
              </a:rPr>
              <a:t>Cover the bite stick with the Hygiene cover. </a:t>
            </a:r>
          </a:p>
        </p:txBody>
      </p:sp>
      <p:grpSp>
        <p:nvGrpSpPr>
          <p:cNvPr id="5" name="그룹 65"/>
          <p:cNvGrpSpPr/>
          <p:nvPr/>
        </p:nvGrpSpPr>
        <p:grpSpPr>
          <a:xfrm>
            <a:off x="5143504" y="4500570"/>
            <a:ext cx="3189996" cy="1714512"/>
            <a:chOff x="5096780" y="4525284"/>
            <a:chExt cx="3189996" cy="1714512"/>
          </a:xfrm>
        </p:grpSpPr>
        <p:grpSp>
          <p:nvGrpSpPr>
            <p:cNvPr id="6" name="그룹 59"/>
            <p:cNvGrpSpPr/>
            <p:nvPr/>
          </p:nvGrpSpPr>
          <p:grpSpPr>
            <a:xfrm>
              <a:off x="5143504" y="4525284"/>
              <a:ext cx="3143272" cy="1714512"/>
              <a:chOff x="928662" y="4572008"/>
              <a:chExt cx="3143272" cy="1714512"/>
            </a:xfrm>
          </p:grpSpPr>
          <p:sp>
            <p:nvSpPr>
              <p:cNvPr id="61" name="모서리가 둥근 직사각형 60"/>
              <p:cNvSpPr/>
              <p:nvPr/>
            </p:nvSpPr>
            <p:spPr bwMode="auto">
              <a:xfrm>
                <a:off x="928662" y="4572008"/>
                <a:ext cx="3143272" cy="1714512"/>
              </a:xfrm>
              <a:prstGeom prst="roundRect">
                <a:avLst>
                  <a:gd name="adj" fmla="val 6784"/>
                </a:avLst>
              </a:prstGeom>
              <a:solidFill>
                <a:schemeClr val="accent6">
                  <a:lumMod val="75000"/>
                  <a:alpha val="30000"/>
                </a:schemeClr>
              </a:solidFill>
              <a:ln w="3175">
                <a:noFill/>
                <a:miter lim="800000"/>
                <a:headEnd/>
                <a:tailEnd/>
              </a:ln>
              <a:effectLst/>
            </p:spPr>
            <p:txBody>
              <a:bodyPr wrap="none" rtlCol="0" anchor="ctr"/>
              <a:lstStyle/>
              <a:p>
                <a:pPr algn="ctr"/>
                <a:endParaRPr lang="ko-KR" altLang="en-US">
                  <a:latin typeface="Arial" pitchFamily="34" charset="0"/>
                  <a:ea typeface="+mj-ea"/>
                  <a:cs typeface="Arial" pitchFamily="34" charset="0"/>
                </a:endParaRPr>
              </a:p>
            </p:txBody>
          </p:sp>
          <p:pic>
            <p:nvPicPr>
              <p:cNvPr id="62" name="Picture 8"/>
              <p:cNvPicPr>
                <a:picLocks noChangeAspect="1" noChangeArrowheads="1"/>
              </p:cNvPicPr>
              <p:nvPr/>
            </p:nvPicPr>
            <p:blipFill>
              <a:blip r:embed="rId4" cstate="screen">
                <a:lum bright="100000" contrast="54000"/>
              </a:blip>
              <a:srcRect/>
              <a:stretch>
                <a:fillRect/>
              </a:stretch>
            </p:blipFill>
            <p:spPr bwMode="auto">
              <a:xfrm>
                <a:off x="1000100" y="4643446"/>
                <a:ext cx="1350127" cy="1136949"/>
              </a:xfrm>
              <a:prstGeom prst="roundRect">
                <a:avLst>
                  <a:gd name="adj" fmla="val 8594"/>
                </a:avLst>
              </a:prstGeom>
              <a:blipFill>
                <a:blip r:embed="rId6" cstate="print"/>
                <a:tile tx="0" ty="0" sx="100000" sy="100000" flip="none" algn="tl"/>
              </a:blipFill>
              <a:ln w="3175">
                <a:solidFill>
                  <a:schemeClr val="accent6">
                    <a:lumMod val="75000"/>
                  </a:schemeClr>
                </a:solidFill>
              </a:ln>
              <a:effectLst/>
            </p:spPr>
          </p:pic>
          <p:sp>
            <p:nvSpPr>
              <p:cNvPr id="63" name="직사각형 62"/>
              <p:cNvSpPr/>
              <p:nvPr/>
            </p:nvSpPr>
            <p:spPr>
              <a:xfrm>
                <a:off x="2383381" y="5000786"/>
                <a:ext cx="1617115" cy="106182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altLang="ko-KR" sz="1050" b="1" dirty="0" smtClean="0">
                    <a:latin typeface="Arial" pitchFamily="34" charset="0"/>
                    <a:ea typeface="+mj-ea"/>
                    <a:cs typeface="Arial" pitchFamily="34" charset="0"/>
                  </a:rPr>
                  <a:t>Hygiene covers are consumables. You are able to purchase these hygiene covers from your regional CS center. </a:t>
                </a:r>
              </a:p>
            </p:txBody>
          </p:sp>
          <p:sp>
            <p:nvSpPr>
              <p:cNvPr id="64" name="TextBox 63"/>
              <p:cNvSpPr txBox="1"/>
              <p:nvPr/>
            </p:nvSpPr>
            <p:spPr>
              <a:xfrm>
                <a:off x="2357422" y="4639118"/>
                <a:ext cx="1616596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1600" b="1" dirty="0" smtClean="0">
                    <a:solidFill>
                      <a:schemeClr val="accent6">
                        <a:lumMod val="75000"/>
                      </a:schemeClr>
                    </a:solidFill>
                    <a:latin typeface="Arial" pitchFamily="34" charset="0"/>
                    <a:ea typeface="+mj-ea"/>
                    <a:cs typeface="Arial" pitchFamily="34" charset="0"/>
                  </a:rPr>
                  <a:t>Hygiene Cover</a:t>
                </a:r>
              </a:p>
            </p:txBody>
          </p:sp>
        </p:grpSp>
        <p:pic>
          <p:nvPicPr>
            <p:cNvPr id="65" name="Picture 3" descr="C:\Users\a00291\Desktop\bit2.gif"/>
            <p:cNvPicPr>
              <a:picLocks noChangeAspect="1" noChangeArrowheads="1"/>
            </p:cNvPicPr>
            <p:nvPr/>
          </p:nvPicPr>
          <p:blipFill>
            <a:blip r:embed="rId7" cstate="print"/>
            <a:srcRect l="27368" t="75213" r="27019" b="-1810"/>
            <a:stretch>
              <a:fillRect/>
            </a:stretch>
          </p:blipFill>
          <p:spPr bwMode="auto">
            <a:xfrm>
              <a:off x="5096780" y="4572008"/>
              <a:ext cx="1524011" cy="1143008"/>
            </a:xfrm>
            <a:prstGeom prst="rect">
              <a:avLst/>
            </a:prstGeom>
            <a:noFill/>
          </p:spPr>
        </p:pic>
      </p:grpSp>
      <p:grpSp>
        <p:nvGrpSpPr>
          <p:cNvPr id="32" name="그룹 37"/>
          <p:cNvGrpSpPr/>
          <p:nvPr/>
        </p:nvGrpSpPr>
        <p:grpSpPr>
          <a:xfrm>
            <a:off x="7786710" y="6417254"/>
            <a:ext cx="1213034" cy="369332"/>
            <a:chOff x="383284" y="4870823"/>
            <a:chExt cx="1213034" cy="369332"/>
          </a:xfrm>
        </p:grpSpPr>
        <p:sp>
          <p:nvSpPr>
            <p:cNvPr id="33" name="줄무늬가 있는 오른쪽 화살표 32"/>
            <p:cNvSpPr/>
            <p:nvPr/>
          </p:nvSpPr>
          <p:spPr bwMode="auto">
            <a:xfrm>
              <a:off x="1252191" y="4923076"/>
              <a:ext cx="344127" cy="233499"/>
            </a:xfrm>
            <a:prstGeom prst="stripedRightArrow">
              <a:avLst>
                <a:gd name="adj1" fmla="val 54775"/>
                <a:gd name="adj2" fmla="val 68539"/>
              </a:avLst>
            </a:prstGeom>
            <a:solidFill>
              <a:schemeClr val="accent6">
                <a:lumMod val="75000"/>
              </a:schemeClr>
            </a:solidFill>
            <a:ln w="3175">
              <a:noFill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rtlCol="0" anchor="ctr"/>
            <a:lstStyle/>
            <a:p>
              <a:pPr algn="ctr"/>
              <a:endParaRPr lang="ko-KR" altLang="en-US" sz="1600">
                <a:latin typeface="+mj-ea"/>
                <a:ea typeface="+mj-ea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383284" y="4870823"/>
              <a:ext cx="8899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Black" pitchFamily="34" charset="0"/>
                  <a:ea typeface="+mj-ea"/>
                </a:rPr>
                <a:t>NEXT</a:t>
              </a:r>
              <a:endParaRPr lang="ko-KR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itchFamily="34" charset="0"/>
                <a:ea typeface="+mj-ea"/>
              </a:endParaRPr>
            </a:p>
          </p:txBody>
        </p:sp>
      </p:grpSp>
      <p:sp>
        <p:nvSpPr>
          <p:cNvPr id="31" name="TextBox 30"/>
          <p:cNvSpPr txBox="1"/>
          <p:nvPr/>
        </p:nvSpPr>
        <p:spPr>
          <a:xfrm>
            <a:off x="285720" y="357166"/>
            <a:ext cx="4929222" cy="646986"/>
          </a:xfrm>
          <a:prstGeom prst="roundRect">
            <a:avLst>
              <a:gd name="adj" fmla="val 17816"/>
            </a:avLst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ko-KR" altLang="en-US" sz="1600" b="1" dirty="0" smtClean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         </a:t>
            </a:r>
            <a:r>
              <a:rPr lang="en-US" altLang="ko-KR" sz="1600" b="1" dirty="0" smtClean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Panoramic Image Capture Procedure</a:t>
            </a:r>
          </a:p>
          <a:p>
            <a:r>
              <a:rPr lang="en-US" altLang="ko-KR" sz="1600" b="1" dirty="0" smtClean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         (Patient Positioning)</a:t>
            </a:r>
          </a:p>
        </p:txBody>
      </p:sp>
      <p:pic>
        <p:nvPicPr>
          <p:cNvPr id="38" name="Picture 1" descr="D:\02. 업무\2014년\02. 전략과제\13. EM 동영상\dentist용\이미지\아이콘001.png"/>
          <p:cNvPicPr>
            <a:picLocks noChangeAspect="1" noChangeArrowheads="1"/>
          </p:cNvPicPr>
          <p:nvPr/>
        </p:nvPicPr>
        <p:blipFill>
          <a:blip r:embed="rId8" cstate="screen"/>
          <a:srcRect/>
          <a:stretch>
            <a:fillRect/>
          </a:stretch>
        </p:blipFill>
        <p:spPr bwMode="auto">
          <a:xfrm>
            <a:off x="214282" y="214290"/>
            <a:ext cx="666755" cy="857256"/>
          </a:xfrm>
          <a:prstGeom prst="rect">
            <a:avLst/>
          </a:prstGeom>
          <a:noFill/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500"/>
                            </p:stCondLst>
                            <p:childTnLst>
                              <p:par>
                                <p:cTn id="34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25"/>
          <p:cNvGrpSpPr/>
          <p:nvPr/>
        </p:nvGrpSpPr>
        <p:grpSpPr>
          <a:xfrm>
            <a:off x="214282" y="214290"/>
            <a:ext cx="4999838" cy="857256"/>
            <a:chOff x="214282" y="214290"/>
            <a:chExt cx="4999838" cy="857256"/>
          </a:xfrm>
        </p:grpSpPr>
        <p:sp>
          <p:nvSpPr>
            <p:cNvPr id="27" name="TextBox 26"/>
            <p:cNvSpPr txBox="1"/>
            <p:nvPr/>
          </p:nvSpPr>
          <p:spPr>
            <a:xfrm>
              <a:off x="285720" y="357166"/>
              <a:ext cx="4928400" cy="646986"/>
            </a:xfrm>
            <a:prstGeom prst="roundRect">
              <a:avLst>
                <a:gd name="adj" fmla="val 17816"/>
              </a:avLst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altLang="ko-KR" sz="1600" b="1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         Panoramic Image Capture Procedure</a:t>
              </a:r>
            </a:p>
            <a:p>
              <a:r>
                <a:rPr lang="en-US" altLang="ko-KR" sz="1600" b="1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         (Patient Positioning)</a:t>
              </a:r>
            </a:p>
          </p:txBody>
        </p:sp>
        <p:pic>
          <p:nvPicPr>
            <p:cNvPr id="28" name="Picture 1" descr="D:\02. 업무\2014년\02. 전략과제\13. EM 동영상\dentist용\이미지\아이콘001.png"/>
            <p:cNvPicPr>
              <a:picLocks noChangeAspect="1" noChangeArrowheads="1"/>
            </p:cNvPicPr>
            <p:nvPr/>
          </p:nvPicPr>
          <p:blipFill>
            <a:blip r:embed="rId2" cstate="screen"/>
            <a:srcRect/>
            <a:stretch>
              <a:fillRect/>
            </a:stretch>
          </p:blipFill>
          <p:spPr bwMode="auto">
            <a:xfrm>
              <a:off x="214282" y="214290"/>
              <a:ext cx="666755" cy="857256"/>
            </a:xfrm>
            <a:prstGeom prst="rect">
              <a:avLst/>
            </a:prstGeom>
            <a:noFill/>
          </p:spPr>
        </p:pic>
      </p:grpSp>
      <p:grpSp>
        <p:nvGrpSpPr>
          <p:cNvPr id="5" name="그룹 4"/>
          <p:cNvGrpSpPr/>
          <p:nvPr/>
        </p:nvGrpSpPr>
        <p:grpSpPr>
          <a:xfrm>
            <a:off x="678566" y="1357298"/>
            <a:ext cx="3821426" cy="4562739"/>
            <a:chOff x="678566" y="1357298"/>
            <a:chExt cx="3821426" cy="4562739"/>
          </a:xfrm>
        </p:grpSpPr>
        <p:grpSp>
          <p:nvGrpSpPr>
            <p:cNvPr id="3" name="그룹 39"/>
            <p:cNvGrpSpPr/>
            <p:nvPr/>
          </p:nvGrpSpPr>
          <p:grpSpPr>
            <a:xfrm>
              <a:off x="2285984" y="2428868"/>
              <a:ext cx="266528" cy="1557429"/>
              <a:chOff x="1012094" y="4440848"/>
              <a:chExt cx="233308" cy="1338685"/>
            </a:xfrm>
          </p:grpSpPr>
          <p:sp>
            <p:nvSpPr>
              <p:cNvPr id="32" name="줄무늬가 있는 오른쪽 화살표 31"/>
              <p:cNvSpPr/>
              <p:nvPr/>
            </p:nvSpPr>
            <p:spPr bwMode="auto">
              <a:xfrm rot="16200000">
                <a:off x="923485" y="4529457"/>
                <a:ext cx="388308" cy="211089"/>
              </a:xfrm>
              <a:prstGeom prst="stripedRightArrow">
                <a:avLst/>
              </a:prstGeom>
              <a:solidFill>
                <a:srgbClr val="C00000"/>
              </a:solidFill>
              <a:ln w="9525">
                <a:noFill/>
                <a:miter lim="800000"/>
                <a:headEnd/>
                <a:tailEnd/>
              </a:ln>
              <a:effectLst>
                <a:outerShdw dist="35921" dir="2700000" algn="ctr" rotWithShape="0">
                  <a:schemeClr val="bg2">
                    <a:alpha val="50000"/>
                  </a:schemeClr>
                </a:outerShdw>
              </a:effectLst>
            </p:spPr>
            <p:txBody>
              <a:bodyPr wrap="none"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33" name="줄무늬가 있는 오른쪽 화살표 32"/>
              <p:cNvSpPr/>
              <p:nvPr/>
            </p:nvSpPr>
            <p:spPr bwMode="auto">
              <a:xfrm rot="5400000">
                <a:off x="945703" y="5479834"/>
                <a:ext cx="388309" cy="211089"/>
              </a:xfrm>
              <a:prstGeom prst="stripedRightArrow">
                <a:avLst/>
              </a:prstGeom>
              <a:solidFill>
                <a:srgbClr val="C00000"/>
              </a:solidFill>
              <a:ln w="9525">
                <a:noFill/>
                <a:miter lim="800000"/>
                <a:headEnd/>
                <a:tailEnd/>
              </a:ln>
              <a:effectLst>
                <a:outerShdw dist="35921" dir="2700000" algn="ctr" rotWithShape="0">
                  <a:schemeClr val="bg2">
                    <a:alpha val="50000"/>
                  </a:schemeClr>
                </a:outerShdw>
              </a:effectLst>
            </p:spPr>
            <p:txBody>
              <a:bodyPr wrap="none" rtlCol="0" anchor="ctr"/>
              <a:lstStyle/>
              <a:p>
                <a:pPr algn="ctr"/>
                <a:endParaRPr lang="ko-KR" altLang="en-US"/>
              </a:p>
            </p:txBody>
          </p:sp>
        </p:grpSp>
        <p:pic>
          <p:nvPicPr>
            <p:cNvPr id="34" name="Picture 9" descr="D:\02. 업무\2014년\02. 전략과제\13. EM 동영상\dentist용\자세.png"/>
            <p:cNvPicPr>
              <a:picLocks noChangeAspect="1" noChangeArrowheads="1"/>
            </p:cNvPicPr>
            <p:nvPr/>
          </p:nvPicPr>
          <p:blipFill rotWithShape="1">
            <a:blip r:embed="rId3" cstate="screen"/>
            <a:srcRect/>
            <a:stretch/>
          </p:blipFill>
          <p:spPr bwMode="auto">
            <a:xfrm>
              <a:off x="2500297" y="1357298"/>
              <a:ext cx="1927355" cy="3533414"/>
            </a:xfrm>
            <a:prstGeom prst="rect">
              <a:avLst/>
            </a:prstGeom>
            <a:noFill/>
          </p:spPr>
        </p:pic>
        <p:sp>
          <p:nvSpPr>
            <p:cNvPr id="42" name="모서리가 둥근 직사각형 41"/>
            <p:cNvSpPr/>
            <p:nvPr/>
          </p:nvSpPr>
          <p:spPr>
            <a:xfrm>
              <a:off x="678566" y="5000636"/>
              <a:ext cx="3821426" cy="919401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  <a:alpha val="50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txBody>
            <a:bodyPr wrap="square">
              <a:spAutoFit/>
            </a:bodyPr>
            <a:lstStyle/>
            <a:p>
              <a:r>
                <a:rPr lang="en-US" altLang="ko-KR" sz="1200" b="1" dirty="0" smtClean="0">
                  <a:latin typeface="Arial" pitchFamily="34" charset="0"/>
                  <a:ea typeface="+mj-ea"/>
                  <a:cs typeface="Arial" pitchFamily="34" charset="0"/>
                </a:rPr>
                <a:t>Patient moves to the inside of the device. </a:t>
              </a:r>
            </a:p>
            <a:p>
              <a:r>
                <a:rPr lang="en-US" altLang="ko-KR" sz="1200" b="1" dirty="0" smtClean="0">
                  <a:latin typeface="Arial" pitchFamily="34" charset="0"/>
                  <a:ea typeface="+mj-ea"/>
                  <a:cs typeface="Arial" pitchFamily="34" charset="0"/>
                </a:rPr>
                <a:t>Adjust the height of the column by pressing the up/down switch (or button) until the patient‘s chin reaches the chin rest. </a:t>
              </a:r>
            </a:p>
          </p:txBody>
        </p:sp>
        <p:pic>
          <p:nvPicPr>
            <p:cNvPr id="66564" name="Picture 4" descr="D:\02. 업무\2014년\02. 전략과제\13. EM 동영상\00. 디자이너 이력서\박연지\20140822_132905.png"/>
            <p:cNvPicPr>
              <a:picLocks noChangeAspect="1" noChangeArrowheads="1"/>
            </p:cNvPicPr>
            <p:nvPr/>
          </p:nvPicPr>
          <p:blipFill>
            <a:blip r:embed="rId4" cstate="screen">
              <a:lum bright="15000" contrast="15000"/>
            </a:blip>
            <a:srcRect/>
            <a:stretch>
              <a:fillRect/>
            </a:stretch>
          </p:blipFill>
          <p:spPr bwMode="auto">
            <a:xfrm>
              <a:off x="833406" y="2000239"/>
              <a:ext cx="1630826" cy="2898793"/>
            </a:xfrm>
            <a:prstGeom prst="rect">
              <a:avLst/>
            </a:prstGeom>
            <a:noFill/>
          </p:spPr>
        </p:pic>
      </p:grpSp>
      <p:grpSp>
        <p:nvGrpSpPr>
          <p:cNvPr id="59" name="그룹 58"/>
          <p:cNvGrpSpPr/>
          <p:nvPr/>
        </p:nvGrpSpPr>
        <p:grpSpPr>
          <a:xfrm>
            <a:off x="4929190" y="1825147"/>
            <a:ext cx="4143404" cy="1444501"/>
            <a:chOff x="4929190" y="1825147"/>
            <a:chExt cx="4143404" cy="1444501"/>
          </a:xfrm>
        </p:grpSpPr>
        <p:pic>
          <p:nvPicPr>
            <p:cNvPr id="83" name="그림 82" descr="[PHT-2500_User]_P1_UserVideoManual_PANO_STD_1.0_KOR.avi_000206000.jpg"/>
            <p:cNvPicPr>
              <a:picLocks noChangeAspect="1"/>
            </p:cNvPicPr>
            <p:nvPr/>
          </p:nvPicPr>
          <p:blipFill>
            <a:blip r:embed="rId5" cstate="screen"/>
            <a:srcRect/>
            <a:stretch>
              <a:fillRect/>
            </a:stretch>
          </p:blipFill>
          <p:spPr>
            <a:xfrm>
              <a:off x="4929190" y="1825147"/>
              <a:ext cx="2147987" cy="1444501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solidFill>
                <a:schemeClr val="accent6">
                  <a:lumMod val="75000"/>
                </a:schemeClr>
              </a:solidFill>
            </a:ln>
            <a:effectLst/>
          </p:spPr>
        </p:pic>
        <p:sp>
          <p:nvSpPr>
            <p:cNvPr id="96" name="모서리가 둥근 직사각형 95"/>
            <p:cNvSpPr/>
            <p:nvPr/>
          </p:nvSpPr>
          <p:spPr>
            <a:xfrm>
              <a:off x="7143768" y="1840888"/>
              <a:ext cx="1928826" cy="683835"/>
            </a:xfrm>
            <a:prstGeom prst="roundRect">
              <a:avLst>
                <a:gd name="adj" fmla="val 10216"/>
              </a:avLst>
            </a:prstGeom>
            <a:solidFill>
              <a:schemeClr val="accent6">
                <a:lumMod val="40000"/>
                <a:lumOff val="60000"/>
                <a:alpha val="50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txBody>
            <a:bodyPr wrap="square">
              <a:spAutoFit/>
            </a:bodyPr>
            <a:lstStyle/>
            <a:p>
              <a:r>
                <a:rPr lang="en-US" altLang="ko-KR" sz="1200" dirty="0" smtClean="0">
                  <a:latin typeface="Arial" pitchFamily="34" charset="0"/>
                  <a:ea typeface="+mj-ea"/>
                  <a:cs typeface="Arial" pitchFamily="34" charset="0"/>
                </a:rPr>
                <a:t>Grab the handle of the device tightly with two hands. </a:t>
              </a:r>
            </a:p>
          </p:txBody>
        </p:sp>
      </p:grpSp>
      <p:grpSp>
        <p:nvGrpSpPr>
          <p:cNvPr id="61" name="그룹 60"/>
          <p:cNvGrpSpPr/>
          <p:nvPr/>
        </p:nvGrpSpPr>
        <p:grpSpPr>
          <a:xfrm>
            <a:off x="4929190" y="3341822"/>
            <a:ext cx="4143404" cy="1444500"/>
            <a:chOff x="4929190" y="3341822"/>
            <a:chExt cx="4143404" cy="1444500"/>
          </a:xfrm>
        </p:grpSpPr>
        <p:pic>
          <p:nvPicPr>
            <p:cNvPr id="66563" name="Picture 3" descr="C:\Users\a00291\Desktop\새 폴더\[PHT-2500_User]_P1_UserVideoManual_PANO_STD_1.0_KOR.avi_000245500.jpg"/>
            <p:cNvPicPr>
              <a:picLocks noChangeAspect="1" noChangeArrowheads="1"/>
            </p:cNvPicPr>
            <p:nvPr/>
          </p:nvPicPr>
          <p:blipFill>
            <a:blip r:embed="rId6" cstate="screen"/>
            <a:srcRect/>
            <a:stretch>
              <a:fillRect/>
            </a:stretch>
          </p:blipFill>
          <p:spPr bwMode="auto">
            <a:xfrm>
              <a:off x="4929190" y="3341822"/>
              <a:ext cx="2147999" cy="144450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solidFill>
                <a:schemeClr val="accent6">
                  <a:lumMod val="75000"/>
                </a:schemeClr>
              </a:solidFill>
            </a:ln>
            <a:effectLst/>
          </p:spPr>
        </p:pic>
        <p:sp>
          <p:nvSpPr>
            <p:cNvPr id="97" name="모서리가 둥근 직사각형 96"/>
            <p:cNvSpPr/>
            <p:nvPr/>
          </p:nvSpPr>
          <p:spPr>
            <a:xfrm>
              <a:off x="7143768" y="3357562"/>
              <a:ext cx="1928826" cy="677585"/>
            </a:xfrm>
            <a:prstGeom prst="roundRect">
              <a:avLst>
                <a:gd name="adj" fmla="val 8954"/>
              </a:avLst>
            </a:prstGeom>
            <a:solidFill>
              <a:schemeClr val="accent6">
                <a:lumMod val="40000"/>
                <a:lumOff val="60000"/>
                <a:alpha val="50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txBody>
            <a:bodyPr wrap="square">
              <a:spAutoFit/>
            </a:bodyPr>
            <a:lstStyle/>
            <a:p>
              <a:r>
                <a:rPr lang="en-US" altLang="ko-KR" sz="1200" dirty="0" smtClean="0">
                  <a:latin typeface="Arial" pitchFamily="34" charset="0"/>
                  <a:ea typeface="+mj-ea"/>
                  <a:cs typeface="Arial" pitchFamily="34" charset="0"/>
                </a:rPr>
                <a:t>Move half step forward and let chest lean against the device. </a:t>
              </a:r>
            </a:p>
          </p:txBody>
        </p:sp>
      </p:grpSp>
      <p:grpSp>
        <p:nvGrpSpPr>
          <p:cNvPr id="62" name="그룹 61"/>
          <p:cNvGrpSpPr/>
          <p:nvPr/>
        </p:nvGrpSpPr>
        <p:grpSpPr>
          <a:xfrm>
            <a:off x="4929190" y="4858495"/>
            <a:ext cx="4143404" cy="1444501"/>
            <a:chOff x="4929190" y="4858495"/>
            <a:chExt cx="4143404" cy="1444501"/>
          </a:xfrm>
        </p:grpSpPr>
        <p:pic>
          <p:nvPicPr>
            <p:cNvPr id="73" name="그림 72" descr="[PHT-2500_User]_P1_UserVideoManual_PANO_STD_1.0_KOR.avi_000208291.jpg"/>
            <p:cNvPicPr>
              <a:picLocks noChangeAspect="1"/>
            </p:cNvPicPr>
            <p:nvPr/>
          </p:nvPicPr>
          <p:blipFill>
            <a:blip r:embed="rId7" cstate="screen"/>
            <a:srcRect/>
            <a:stretch>
              <a:fillRect/>
            </a:stretch>
          </p:blipFill>
          <p:spPr>
            <a:xfrm>
              <a:off x="4929190" y="4858495"/>
              <a:ext cx="2147987" cy="1444501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solidFill>
                <a:schemeClr val="accent6">
                  <a:lumMod val="75000"/>
                </a:schemeClr>
              </a:solidFill>
            </a:ln>
            <a:effectLst/>
          </p:spPr>
        </p:pic>
        <p:sp>
          <p:nvSpPr>
            <p:cNvPr id="98" name="모서리가 둥근 직사각형 97"/>
            <p:cNvSpPr/>
            <p:nvPr/>
          </p:nvSpPr>
          <p:spPr>
            <a:xfrm>
              <a:off x="7143768" y="4858495"/>
              <a:ext cx="1928826" cy="671334"/>
            </a:xfrm>
            <a:prstGeom prst="roundRect">
              <a:avLst>
                <a:gd name="adj" fmla="val 7595"/>
              </a:avLst>
            </a:prstGeom>
            <a:solidFill>
              <a:schemeClr val="accent6">
                <a:lumMod val="40000"/>
                <a:lumOff val="60000"/>
                <a:alpha val="50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txBody>
            <a:bodyPr wrap="square">
              <a:spAutoFit/>
            </a:bodyPr>
            <a:lstStyle/>
            <a:p>
              <a:r>
                <a:rPr lang="en-US" altLang="ko-KR" sz="1200" dirty="0" smtClean="0">
                  <a:latin typeface="Arial" pitchFamily="34" charset="0"/>
                  <a:ea typeface="+mj-ea"/>
                  <a:cs typeface="Arial" pitchFamily="34" charset="0"/>
                </a:rPr>
                <a:t>Make sure left and right shoulders remain level and keep this position. </a:t>
              </a:r>
            </a:p>
          </p:txBody>
        </p:sp>
      </p:grpSp>
      <p:sp>
        <p:nvSpPr>
          <p:cNvPr id="112" name="모서리가 둥근 직사각형 111"/>
          <p:cNvSpPr/>
          <p:nvPr/>
        </p:nvSpPr>
        <p:spPr>
          <a:xfrm>
            <a:off x="4860032" y="1142984"/>
            <a:ext cx="3855372" cy="589002"/>
          </a:xfrm>
          <a:prstGeom prst="roundRect">
            <a:avLst>
              <a:gd name="adj" fmla="val 20092"/>
            </a:avLst>
          </a:prstGeom>
          <a:solidFill>
            <a:schemeClr val="accent6">
              <a:lumMod val="40000"/>
              <a:lumOff val="60000"/>
              <a:alpha val="5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US" altLang="ko-KR" sz="1400" b="1" dirty="0" smtClean="0">
                <a:latin typeface="Arial" pitchFamily="34" charset="0"/>
                <a:ea typeface="+mj-ea"/>
                <a:cs typeface="Arial" pitchFamily="34" charset="0"/>
              </a:rPr>
              <a:t>Follow patient procedures for proper image capture. </a:t>
            </a:r>
            <a:endParaRPr lang="en-US" altLang="ko-KR" sz="1400" b="1" dirty="0">
              <a:latin typeface="Arial" pitchFamily="34" charset="0"/>
              <a:ea typeface="+mj-ea"/>
              <a:cs typeface="Arial" pitchFamily="34" charset="0"/>
            </a:endParaRPr>
          </a:p>
        </p:txBody>
      </p:sp>
      <p:grpSp>
        <p:nvGrpSpPr>
          <p:cNvPr id="29" name="그룹 37"/>
          <p:cNvGrpSpPr/>
          <p:nvPr/>
        </p:nvGrpSpPr>
        <p:grpSpPr>
          <a:xfrm>
            <a:off x="7786710" y="6417254"/>
            <a:ext cx="1213034" cy="369332"/>
            <a:chOff x="383284" y="4870823"/>
            <a:chExt cx="1213034" cy="369332"/>
          </a:xfrm>
        </p:grpSpPr>
        <p:sp>
          <p:nvSpPr>
            <p:cNvPr id="30" name="줄무늬가 있는 오른쪽 화살표 29"/>
            <p:cNvSpPr/>
            <p:nvPr/>
          </p:nvSpPr>
          <p:spPr bwMode="auto">
            <a:xfrm>
              <a:off x="1252191" y="4923076"/>
              <a:ext cx="344127" cy="233499"/>
            </a:xfrm>
            <a:prstGeom prst="stripedRightArrow">
              <a:avLst>
                <a:gd name="adj1" fmla="val 54775"/>
                <a:gd name="adj2" fmla="val 68539"/>
              </a:avLst>
            </a:prstGeom>
            <a:solidFill>
              <a:schemeClr val="accent6">
                <a:lumMod val="75000"/>
              </a:schemeClr>
            </a:solidFill>
            <a:ln w="3175">
              <a:noFill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rtlCol="0" anchor="ctr"/>
            <a:lstStyle/>
            <a:p>
              <a:pPr algn="ctr"/>
              <a:endParaRPr lang="ko-KR" altLang="en-US" sz="1600">
                <a:latin typeface="+mj-ea"/>
                <a:ea typeface="+mj-ea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383284" y="4870823"/>
              <a:ext cx="8899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Black" pitchFamily="34" charset="0"/>
                  <a:ea typeface="+mj-ea"/>
                </a:rPr>
                <a:t>NEXT</a:t>
              </a:r>
              <a:endParaRPr lang="ko-KR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itchFamily="34" charset="0"/>
                <a:ea typeface="+mj-ea"/>
              </a:endParaRPr>
            </a:p>
          </p:txBody>
        </p:sp>
      </p:grp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75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5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75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75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250"/>
                            </p:stCondLst>
                            <p:childTnLst>
                              <p:par>
                                <p:cTn id="2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75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0"/>
                            </p:stCondLst>
                            <p:childTnLst>
                              <p:par>
                                <p:cTn id="29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500"/>
                            </p:stCondLst>
                            <p:childTnLst>
                              <p:par>
                                <p:cTn id="32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25"/>
          <p:cNvGrpSpPr/>
          <p:nvPr/>
        </p:nvGrpSpPr>
        <p:grpSpPr>
          <a:xfrm>
            <a:off x="214282" y="214290"/>
            <a:ext cx="4999838" cy="857256"/>
            <a:chOff x="214282" y="214290"/>
            <a:chExt cx="4999838" cy="857256"/>
          </a:xfrm>
        </p:grpSpPr>
        <p:sp>
          <p:nvSpPr>
            <p:cNvPr id="27" name="TextBox 26"/>
            <p:cNvSpPr txBox="1"/>
            <p:nvPr/>
          </p:nvSpPr>
          <p:spPr>
            <a:xfrm>
              <a:off x="285720" y="357166"/>
              <a:ext cx="4928400" cy="646986"/>
            </a:xfrm>
            <a:prstGeom prst="roundRect">
              <a:avLst>
                <a:gd name="adj" fmla="val 17816"/>
              </a:avLst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ko-KR" altLang="en-US" sz="1600" b="1" dirty="0" smtClean="0">
                  <a:solidFill>
                    <a:schemeClr val="bg1"/>
                  </a:solidFill>
                  <a:latin typeface="Arial" pitchFamily="34" charset="0"/>
                  <a:ea typeface="+mj-ea"/>
                  <a:cs typeface="Arial" pitchFamily="34" charset="0"/>
                </a:rPr>
                <a:t>         </a:t>
              </a:r>
              <a:r>
                <a:rPr lang="en-US" altLang="ko-KR" sz="1600" b="1" dirty="0" smtClean="0">
                  <a:solidFill>
                    <a:schemeClr val="bg1"/>
                  </a:solidFill>
                  <a:latin typeface="Arial" pitchFamily="34" charset="0"/>
                  <a:ea typeface="+mj-ea"/>
                  <a:cs typeface="Arial" pitchFamily="34" charset="0"/>
                </a:rPr>
                <a:t>Panoramic Image Capture Procedure</a:t>
              </a:r>
            </a:p>
            <a:p>
              <a:r>
                <a:rPr lang="en-US" altLang="ko-KR" sz="1600" b="1" dirty="0" smtClean="0">
                  <a:solidFill>
                    <a:schemeClr val="bg1"/>
                  </a:solidFill>
                  <a:latin typeface="Arial" pitchFamily="34" charset="0"/>
                  <a:ea typeface="+mj-ea"/>
                  <a:cs typeface="Arial" pitchFamily="34" charset="0"/>
                </a:rPr>
                <a:t>         (Adjusting the Laser Beam)</a:t>
              </a:r>
            </a:p>
          </p:txBody>
        </p:sp>
        <p:pic>
          <p:nvPicPr>
            <p:cNvPr id="28" name="Picture 1" descr="D:\02. 업무\2014년\02. 전략과제\13. EM 동영상\dentist용\이미지\아이콘001.png"/>
            <p:cNvPicPr>
              <a:picLocks noChangeAspect="1" noChangeArrowheads="1"/>
            </p:cNvPicPr>
            <p:nvPr/>
          </p:nvPicPr>
          <p:blipFill>
            <a:blip r:embed="rId2" cstate="screen"/>
            <a:srcRect/>
            <a:stretch>
              <a:fillRect/>
            </a:stretch>
          </p:blipFill>
          <p:spPr bwMode="auto">
            <a:xfrm>
              <a:off x="214282" y="214290"/>
              <a:ext cx="666755" cy="857256"/>
            </a:xfrm>
            <a:prstGeom prst="rect">
              <a:avLst/>
            </a:prstGeom>
            <a:noFill/>
          </p:spPr>
        </p:pic>
      </p:grpSp>
      <p:sp>
        <p:nvSpPr>
          <p:cNvPr id="109" name="모서리가 둥근 직사각형 108"/>
          <p:cNvSpPr/>
          <p:nvPr/>
        </p:nvSpPr>
        <p:spPr>
          <a:xfrm>
            <a:off x="736819" y="3505318"/>
            <a:ext cx="3280783" cy="459700"/>
          </a:xfrm>
          <a:prstGeom prst="roundRect">
            <a:avLst/>
          </a:prstGeom>
          <a:solidFill>
            <a:schemeClr val="accent6">
              <a:lumMod val="40000"/>
              <a:lumOff val="60000"/>
              <a:alpha val="5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US" altLang="ko-KR" sz="1050" b="1" dirty="0" smtClean="0">
                <a:latin typeface="Arial" pitchFamily="34" charset="0"/>
                <a:cs typeface="Arial" pitchFamily="34" charset="0"/>
              </a:rPr>
              <a:t>Check if the patient bit on the groove correctly, with his/her upper and lower incisors.</a:t>
            </a:r>
            <a:endParaRPr lang="en-US" altLang="ko-KR" sz="1050" b="1" dirty="0"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113" name="그림 112" descr="[PHT-2500_User]_P1_UserVideoManual_PANO_STD_1.0_KOR.avi_000214291.jpg"/>
          <p:cNvPicPr>
            <a:picLocks noChangeAspect="1"/>
          </p:cNvPicPr>
          <p:nvPr/>
        </p:nvPicPr>
        <p:blipFill>
          <a:blip r:embed="rId3" cstate="screen"/>
          <a:srcRect/>
          <a:stretch>
            <a:fillRect/>
          </a:stretch>
        </p:blipFill>
        <p:spPr>
          <a:xfrm>
            <a:off x="1213674" y="4106652"/>
            <a:ext cx="2253594" cy="173340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accent6">
                <a:lumMod val="75000"/>
              </a:schemeClr>
            </a:solidFill>
          </a:ln>
          <a:effectLst/>
        </p:spPr>
      </p:pic>
      <p:pic>
        <p:nvPicPr>
          <p:cNvPr id="119" name="그림 118" descr="[PHT-2500_User]_P1_UserVideoManual_PANO_STD_1.0_KOR.avi_000215541.jpg"/>
          <p:cNvPicPr>
            <a:picLocks noChangeAspect="1"/>
          </p:cNvPicPr>
          <p:nvPr/>
        </p:nvPicPr>
        <p:blipFill>
          <a:blip r:embed="rId4" cstate="screen"/>
          <a:srcRect/>
          <a:stretch>
            <a:fillRect/>
          </a:stretch>
        </p:blipFill>
        <p:spPr>
          <a:xfrm>
            <a:off x="1213674" y="4106652"/>
            <a:ext cx="2253594" cy="173340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accent6">
                <a:lumMod val="75000"/>
              </a:schemeClr>
            </a:solidFill>
          </a:ln>
          <a:effectLst/>
        </p:spPr>
      </p:pic>
      <p:sp>
        <p:nvSpPr>
          <p:cNvPr id="120" name="모서리가 둥근 직사각형 119"/>
          <p:cNvSpPr/>
          <p:nvPr/>
        </p:nvSpPr>
        <p:spPr>
          <a:xfrm>
            <a:off x="736820" y="5902802"/>
            <a:ext cx="3263676" cy="459700"/>
          </a:xfrm>
          <a:prstGeom prst="roundRect">
            <a:avLst/>
          </a:prstGeom>
          <a:solidFill>
            <a:schemeClr val="accent6">
              <a:lumMod val="40000"/>
              <a:lumOff val="60000"/>
              <a:alpha val="5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US" altLang="ko-KR" sz="1050" b="1" dirty="0" smtClean="0">
                <a:latin typeface="Arial" pitchFamily="34" charset="0"/>
                <a:ea typeface="+mj-ea"/>
                <a:cs typeface="Arial" pitchFamily="34" charset="0"/>
              </a:rPr>
              <a:t>Arrange the position of the patient’s head by checking the Mid-</a:t>
            </a:r>
            <a:r>
              <a:rPr lang="en-US" altLang="ko-KR" sz="1050" b="1" dirty="0" err="1" smtClean="0">
                <a:latin typeface="Arial" pitchFamily="34" charset="0"/>
                <a:ea typeface="+mj-ea"/>
                <a:cs typeface="Arial" pitchFamily="34" charset="0"/>
              </a:rPr>
              <a:t>sagittal</a:t>
            </a:r>
            <a:r>
              <a:rPr lang="ko-KR" altLang="en-US" sz="1050" b="1" dirty="0" smtClean="0">
                <a:latin typeface="Arial" pitchFamily="34" charset="0"/>
                <a:ea typeface="+mj-ea"/>
                <a:cs typeface="Arial" pitchFamily="34" charset="0"/>
              </a:rPr>
              <a:t> </a:t>
            </a:r>
            <a:r>
              <a:rPr lang="en-US" altLang="ko-KR" sz="105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plane laser beam</a:t>
            </a:r>
            <a:endParaRPr lang="en-US" altLang="ko-KR" sz="1050" b="1" dirty="0">
              <a:latin typeface="Arial" pitchFamily="34" charset="0"/>
              <a:ea typeface="+mj-ea"/>
              <a:cs typeface="Arial" pitchFamily="34" charset="0"/>
            </a:endParaRPr>
          </a:p>
        </p:txBody>
      </p:sp>
      <p:grpSp>
        <p:nvGrpSpPr>
          <p:cNvPr id="66" name="그룹 65"/>
          <p:cNvGrpSpPr/>
          <p:nvPr/>
        </p:nvGrpSpPr>
        <p:grpSpPr>
          <a:xfrm>
            <a:off x="467544" y="1728638"/>
            <a:ext cx="2999073" cy="1757433"/>
            <a:chOff x="714348" y="1760388"/>
            <a:chExt cx="2999073" cy="1757433"/>
          </a:xfrm>
        </p:grpSpPr>
        <p:pic>
          <p:nvPicPr>
            <p:cNvPr id="106" name="그림 105" descr="[PHT-2500_User]_P1_UserVideoManual_PANO_STD_1.0_KOR.avi_000224083.jpg"/>
            <p:cNvPicPr>
              <a:picLocks noChangeAspect="1"/>
            </p:cNvPicPr>
            <p:nvPr/>
          </p:nvPicPr>
          <p:blipFill>
            <a:blip r:embed="rId5" cstate="screen"/>
            <a:srcRect/>
            <a:stretch>
              <a:fillRect/>
            </a:stretch>
          </p:blipFill>
          <p:spPr>
            <a:xfrm>
              <a:off x="1571604" y="1760388"/>
              <a:ext cx="2141817" cy="1730353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solidFill>
                <a:schemeClr val="accent6">
                  <a:lumMod val="75000"/>
                </a:schemeClr>
              </a:solidFill>
            </a:ln>
            <a:effectLst/>
          </p:spPr>
        </p:pic>
        <p:grpSp>
          <p:nvGrpSpPr>
            <p:cNvPr id="3" name="그룹 9"/>
            <p:cNvGrpSpPr/>
            <p:nvPr/>
          </p:nvGrpSpPr>
          <p:grpSpPr>
            <a:xfrm>
              <a:off x="714348" y="2235740"/>
              <a:ext cx="1454470" cy="1282081"/>
              <a:chOff x="3007356" y="2921656"/>
              <a:chExt cx="1924684" cy="1515456"/>
            </a:xfrm>
          </p:grpSpPr>
          <p:pic>
            <p:nvPicPr>
              <p:cNvPr id="61" name="그림 60"/>
              <p:cNvPicPr>
                <a:picLocks noChangeAspect="1"/>
              </p:cNvPicPr>
              <p:nvPr/>
            </p:nvPicPr>
            <p:blipFill rotWithShape="1">
              <a:blip r:embed="rId6" cstate="screen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007356" y="3162601"/>
                <a:ext cx="1924684" cy="1274511"/>
              </a:xfrm>
              <a:prstGeom prst="rect">
                <a:avLst/>
              </a:prstGeom>
            </p:spPr>
          </p:pic>
          <p:sp>
            <p:nvSpPr>
              <p:cNvPr id="62" name="줄무늬가 있는 오른쪽 화살표 61"/>
              <p:cNvSpPr/>
              <p:nvPr/>
            </p:nvSpPr>
            <p:spPr bwMode="auto">
              <a:xfrm rot="6667219">
                <a:off x="4206596" y="2979308"/>
                <a:ext cx="325692" cy="210387"/>
              </a:xfrm>
              <a:prstGeom prst="stripedRightArrow">
                <a:avLst/>
              </a:prstGeom>
              <a:solidFill>
                <a:srgbClr val="C00000"/>
              </a:solidFill>
              <a:ln w="9525">
                <a:noFill/>
                <a:miter lim="800000"/>
                <a:headEnd/>
                <a:tailEnd/>
              </a:ln>
              <a:effectLst>
                <a:outerShdw dist="35921" dir="2700000" algn="ctr" rotWithShape="0">
                  <a:schemeClr val="bg2">
                    <a:alpha val="50000"/>
                  </a:schemeClr>
                </a:outerShdw>
              </a:effectLst>
            </p:spPr>
            <p:txBody>
              <a:bodyPr wrap="none" rtlCol="0" anchor="ctr"/>
              <a:lstStyle/>
              <a:p>
                <a:pPr algn="ctr"/>
                <a:endParaRPr lang="ko-KR" altLang="en-US"/>
              </a:p>
            </p:txBody>
          </p:sp>
        </p:grpSp>
      </p:grpSp>
      <p:pic>
        <p:nvPicPr>
          <p:cNvPr id="121" name="그림 120" descr="[PHT-2500_User]_P1_UserVideoManual_PANO_STD_1.0_KOR.avi_000279500.jpg"/>
          <p:cNvPicPr>
            <a:picLocks noChangeAspect="1"/>
          </p:cNvPicPr>
          <p:nvPr/>
        </p:nvPicPr>
        <p:blipFill>
          <a:blip r:embed="rId7" cstate="screen"/>
          <a:srcRect/>
          <a:stretch>
            <a:fillRect/>
          </a:stretch>
        </p:blipFill>
        <p:spPr>
          <a:xfrm>
            <a:off x="5003478" y="1691296"/>
            <a:ext cx="2199610" cy="1733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accent6">
                <a:lumMod val="75000"/>
              </a:schemeClr>
            </a:solidFill>
          </a:ln>
          <a:effectLst/>
        </p:spPr>
      </p:pic>
      <p:pic>
        <p:nvPicPr>
          <p:cNvPr id="128" name="그림 127" descr="[PHT-2500_User]_P1_UserVideoManual_PANO_STD_1.0_KOR.avi_000280958.jpg"/>
          <p:cNvPicPr>
            <a:picLocks noChangeAspect="1"/>
          </p:cNvPicPr>
          <p:nvPr/>
        </p:nvPicPr>
        <p:blipFill>
          <a:blip r:embed="rId8" cstate="screen"/>
          <a:srcRect/>
          <a:stretch>
            <a:fillRect/>
          </a:stretch>
        </p:blipFill>
        <p:spPr>
          <a:xfrm>
            <a:off x="5003478" y="1691296"/>
            <a:ext cx="2199610" cy="1733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accent6">
                <a:lumMod val="75000"/>
              </a:schemeClr>
            </a:solidFill>
          </a:ln>
          <a:effectLst/>
        </p:spPr>
      </p:pic>
      <p:sp>
        <p:nvSpPr>
          <p:cNvPr id="129" name="모서리가 둥근 직사각형 128"/>
          <p:cNvSpPr/>
          <p:nvPr/>
        </p:nvSpPr>
        <p:spPr>
          <a:xfrm>
            <a:off x="4932040" y="3505318"/>
            <a:ext cx="3426174" cy="459700"/>
          </a:xfrm>
          <a:prstGeom prst="roundRect">
            <a:avLst/>
          </a:prstGeom>
          <a:solidFill>
            <a:schemeClr val="accent6">
              <a:lumMod val="40000"/>
              <a:lumOff val="60000"/>
              <a:alpha val="5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square">
            <a:noAutofit/>
          </a:bodyPr>
          <a:lstStyle/>
          <a:p>
            <a:r>
              <a:rPr lang="en-US" altLang="ko-KR" sz="1050" b="1" dirty="0" smtClean="0">
                <a:latin typeface="Arial" pitchFamily="34" charset="0"/>
                <a:ea typeface="+mj-ea"/>
                <a:cs typeface="Arial" pitchFamily="34" charset="0"/>
              </a:rPr>
              <a:t>Arrange the position of the patient’s head so it is level by checking the Frankfurt Plane laser beam. </a:t>
            </a:r>
            <a:endParaRPr lang="en-US" altLang="ko-KR" sz="1050" b="1" dirty="0"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132" name="TextBox 131"/>
          <p:cNvSpPr txBox="1"/>
          <p:nvPr/>
        </p:nvSpPr>
        <p:spPr>
          <a:xfrm>
            <a:off x="5643570" y="760381"/>
            <a:ext cx="150019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b="1" dirty="0" smtClean="0">
                <a:solidFill>
                  <a:schemeClr val="accent6">
                    <a:lumMod val="75000"/>
                  </a:schemeClr>
                </a:solidFill>
                <a:latin typeface="+mj-ea"/>
                <a:ea typeface="+mj-ea"/>
              </a:rPr>
              <a:t>Frankfurt Plane Laser Beam</a:t>
            </a:r>
          </a:p>
          <a:p>
            <a:r>
              <a:rPr lang="en-US" altLang="ko-KR" sz="1400" b="1" dirty="0" smtClean="0">
                <a:solidFill>
                  <a:schemeClr val="accent6">
                    <a:lumMod val="75000"/>
                  </a:schemeClr>
                </a:solidFill>
                <a:latin typeface="+mj-ea"/>
                <a:ea typeface="+mj-ea"/>
              </a:rPr>
              <a:t>Adjusting</a:t>
            </a:r>
          </a:p>
          <a:p>
            <a:r>
              <a:rPr lang="en-US" altLang="ko-KR" sz="1400" b="1" dirty="0" smtClean="0">
                <a:solidFill>
                  <a:schemeClr val="accent6">
                    <a:lumMod val="75000"/>
                  </a:schemeClr>
                </a:solidFill>
                <a:latin typeface="+mj-ea"/>
                <a:ea typeface="+mj-ea"/>
              </a:rPr>
              <a:t>Lever</a:t>
            </a:r>
          </a:p>
        </p:txBody>
      </p:sp>
      <p:pic>
        <p:nvPicPr>
          <p:cNvPr id="141" name="그림 140" descr="[PHT-2500_User]_P1_UserVideoManual_PANO_STD_1.0_KOR.avi_000311875.jpg"/>
          <p:cNvPicPr>
            <a:picLocks noChangeAspect="1"/>
          </p:cNvPicPr>
          <p:nvPr/>
        </p:nvPicPr>
        <p:blipFill>
          <a:blip r:embed="rId9" cstate="screen"/>
          <a:srcRect/>
          <a:stretch>
            <a:fillRect/>
          </a:stretch>
        </p:blipFill>
        <p:spPr>
          <a:xfrm>
            <a:off x="5030466" y="4106652"/>
            <a:ext cx="2145621" cy="173340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accent6">
                <a:lumMod val="75000"/>
              </a:schemeClr>
            </a:solidFill>
          </a:ln>
          <a:effectLst/>
        </p:spPr>
      </p:pic>
      <p:pic>
        <p:nvPicPr>
          <p:cNvPr id="150" name="그림 149" descr="[PHT-2500_User]_P1_UserVideoManual_PANO_STD_1.0_KOR.avi_000313750.jpg"/>
          <p:cNvPicPr>
            <a:picLocks noChangeAspect="1"/>
          </p:cNvPicPr>
          <p:nvPr/>
        </p:nvPicPr>
        <p:blipFill>
          <a:blip r:embed="rId10" cstate="screen"/>
          <a:srcRect/>
          <a:stretch>
            <a:fillRect/>
          </a:stretch>
        </p:blipFill>
        <p:spPr>
          <a:xfrm>
            <a:off x="5030466" y="4106652"/>
            <a:ext cx="2145621" cy="173340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accent6">
                <a:lumMod val="75000"/>
              </a:schemeClr>
            </a:solidFill>
          </a:ln>
          <a:effectLst/>
        </p:spPr>
      </p:pic>
      <p:sp>
        <p:nvSpPr>
          <p:cNvPr id="154" name="모서리가 둥근 직사각형 153"/>
          <p:cNvSpPr/>
          <p:nvPr/>
        </p:nvSpPr>
        <p:spPr>
          <a:xfrm>
            <a:off x="4932040" y="5902802"/>
            <a:ext cx="3426174" cy="460800"/>
          </a:xfrm>
          <a:prstGeom prst="roundRect">
            <a:avLst/>
          </a:prstGeom>
          <a:solidFill>
            <a:schemeClr val="accent6">
              <a:lumMod val="40000"/>
              <a:lumOff val="60000"/>
              <a:alpha val="5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square">
            <a:noAutofit/>
          </a:bodyPr>
          <a:lstStyle/>
          <a:p>
            <a:r>
              <a:rPr lang="en-US" altLang="ko-KR" sz="1050" b="1" dirty="0" smtClean="0">
                <a:latin typeface="Arial" pitchFamily="34" charset="0"/>
                <a:ea typeface="+mj-ea"/>
                <a:cs typeface="Arial" pitchFamily="34" charset="0"/>
              </a:rPr>
              <a:t>By adjusting the Canine laser beam, position the patient’s canine properly.</a:t>
            </a:r>
            <a:endParaRPr lang="en-US" altLang="ko-KR" sz="1050" b="1" dirty="0">
              <a:latin typeface="Arial" pitchFamily="34" charset="0"/>
              <a:ea typeface="+mj-ea"/>
              <a:cs typeface="Arial" pitchFamily="34" charset="0"/>
            </a:endParaRPr>
          </a:p>
        </p:txBody>
      </p:sp>
      <p:cxnSp>
        <p:nvCxnSpPr>
          <p:cNvPr id="155" name="직선 연결선 154"/>
          <p:cNvCxnSpPr/>
          <p:nvPr/>
        </p:nvCxnSpPr>
        <p:spPr>
          <a:xfrm>
            <a:off x="6602102" y="5838465"/>
            <a:ext cx="684000" cy="1588"/>
          </a:xfrm>
          <a:prstGeom prst="line">
            <a:avLst/>
          </a:prstGeom>
          <a:ln>
            <a:solidFill>
              <a:schemeClr val="accent6">
                <a:lumMod val="75000"/>
                <a:alpha val="70000"/>
              </a:schemeClr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9" name="TextBox 158"/>
          <p:cNvSpPr txBox="1"/>
          <p:nvPr/>
        </p:nvSpPr>
        <p:spPr>
          <a:xfrm>
            <a:off x="7327916" y="5357826"/>
            <a:ext cx="19081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b="1" dirty="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ea typeface="+mj-ea"/>
                <a:cs typeface="Arial" pitchFamily="34" charset="0"/>
              </a:rPr>
              <a:t>Canine Laser Beam</a:t>
            </a:r>
          </a:p>
          <a:p>
            <a:r>
              <a:rPr lang="en-US" altLang="ko-KR" sz="1400" b="1" dirty="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ea typeface="+mj-ea"/>
                <a:cs typeface="Arial" pitchFamily="34" charset="0"/>
              </a:rPr>
              <a:t>Adjusting Lever</a:t>
            </a:r>
          </a:p>
        </p:txBody>
      </p:sp>
      <p:grpSp>
        <p:nvGrpSpPr>
          <p:cNvPr id="6" name="그룹 135"/>
          <p:cNvGrpSpPr/>
          <p:nvPr/>
        </p:nvGrpSpPr>
        <p:grpSpPr>
          <a:xfrm>
            <a:off x="6990632" y="1506852"/>
            <a:ext cx="1656184" cy="1500198"/>
            <a:chOff x="6143636" y="3929066"/>
            <a:chExt cx="1656184" cy="1500198"/>
          </a:xfrm>
        </p:grpSpPr>
        <p:pic>
          <p:nvPicPr>
            <p:cNvPr id="130" name="그림 129"/>
            <p:cNvPicPr>
              <a:picLocks noChangeAspect="1"/>
            </p:cNvPicPr>
            <p:nvPr/>
          </p:nvPicPr>
          <p:blipFill rotWithShape="1">
            <a:blip r:embed="rId11" cstate="screen"/>
            <a:srcRect/>
            <a:stretch/>
          </p:blipFill>
          <p:spPr>
            <a:xfrm>
              <a:off x="6143636" y="3929066"/>
              <a:ext cx="1656184" cy="1500198"/>
            </a:xfrm>
            <a:prstGeom prst="ellipse">
              <a:avLst/>
            </a:prstGeom>
            <a:ln w="19050" cap="rnd">
              <a:solidFill>
                <a:schemeClr val="accent6">
                  <a:lumMod val="75000"/>
                </a:schemeClr>
              </a:solidFill>
            </a:ln>
            <a:effectLst/>
          </p:spPr>
        </p:pic>
        <p:sp>
          <p:nvSpPr>
            <p:cNvPr id="134" name="줄무늬가 있는 오른쪽 화살표 133"/>
            <p:cNvSpPr/>
            <p:nvPr/>
          </p:nvSpPr>
          <p:spPr bwMode="auto">
            <a:xfrm rot="5400000">
              <a:off x="6880714" y="4910722"/>
              <a:ext cx="275537" cy="158988"/>
            </a:xfrm>
            <a:prstGeom prst="stripedRightArrow">
              <a:avLst/>
            </a:prstGeom>
            <a:solidFill>
              <a:srgbClr val="C000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35" name="줄무늬가 있는 오른쪽 화살표 134"/>
            <p:cNvSpPr/>
            <p:nvPr/>
          </p:nvSpPr>
          <p:spPr bwMode="auto">
            <a:xfrm rot="16200000">
              <a:off x="6884370" y="4485629"/>
              <a:ext cx="275537" cy="158988"/>
            </a:xfrm>
            <a:prstGeom prst="stripedRightArrow">
              <a:avLst/>
            </a:prstGeom>
            <a:solidFill>
              <a:srgbClr val="C000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7" name="그룹 139"/>
          <p:cNvGrpSpPr/>
          <p:nvPr/>
        </p:nvGrpSpPr>
        <p:grpSpPr>
          <a:xfrm>
            <a:off x="6605494" y="1292538"/>
            <a:ext cx="1008956" cy="859046"/>
            <a:chOff x="6745520" y="1380452"/>
            <a:chExt cx="1008956" cy="859046"/>
          </a:xfrm>
        </p:grpSpPr>
        <p:cxnSp>
          <p:nvCxnSpPr>
            <p:cNvPr id="131" name="직선 연결선 130"/>
            <p:cNvCxnSpPr/>
            <p:nvPr/>
          </p:nvCxnSpPr>
          <p:spPr>
            <a:xfrm rot="16200000" flipV="1">
              <a:off x="7162475" y="1647497"/>
              <a:ext cx="859046" cy="324956"/>
            </a:xfrm>
            <a:prstGeom prst="line">
              <a:avLst/>
            </a:prstGeom>
            <a:ln>
              <a:solidFill>
                <a:schemeClr val="accent6">
                  <a:lumMod val="75000"/>
                  <a:alpha val="70000"/>
                </a:schemeClr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직선 연결선 132"/>
            <p:cNvCxnSpPr/>
            <p:nvPr/>
          </p:nvCxnSpPr>
          <p:spPr>
            <a:xfrm flipV="1">
              <a:off x="6745520" y="1380452"/>
              <a:ext cx="684000" cy="2"/>
            </a:xfrm>
            <a:prstGeom prst="line">
              <a:avLst/>
            </a:prstGeom>
            <a:ln>
              <a:solidFill>
                <a:schemeClr val="accent6">
                  <a:lumMod val="75000"/>
                  <a:alpha val="70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67586" name="Picture 2" descr="C:\Users\a00291\Desktop\새 폴더\[PHT-2500_User]_P1_UserVideoManual_PANO_STD_1.0_KOR.avi_000313750.jpg"/>
          <p:cNvPicPr>
            <a:picLocks noChangeAspect="1" noChangeArrowheads="1"/>
          </p:cNvPicPr>
          <p:nvPr/>
        </p:nvPicPr>
        <p:blipFill>
          <a:blip r:embed="rId12" cstate="screen"/>
          <a:srcRect/>
          <a:stretch>
            <a:fillRect/>
          </a:stretch>
        </p:blipFill>
        <p:spPr bwMode="auto">
          <a:xfrm>
            <a:off x="7146618" y="4071942"/>
            <a:ext cx="1357322" cy="1285884"/>
          </a:xfrm>
          <a:prstGeom prst="ellipse">
            <a:avLst/>
          </a:prstGeom>
          <a:ln w="19050" cap="rnd">
            <a:solidFill>
              <a:schemeClr val="accent6">
                <a:lumMod val="75000"/>
              </a:schemeClr>
            </a:solidFill>
          </a:ln>
          <a:effectLst/>
        </p:spPr>
      </p:pic>
      <p:grpSp>
        <p:nvGrpSpPr>
          <p:cNvPr id="36" name="그룹 37"/>
          <p:cNvGrpSpPr/>
          <p:nvPr/>
        </p:nvGrpSpPr>
        <p:grpSpPr>
          <a:xfrm>
            <a:off x="7786710" y="6417254"/>
            <a:ext cx="1213034" cy="369332"/>
            <a:chOff x="383284" y="4870823"/>
            <a:chExt cx="1213034" cy="369332"/>
          </a:xfrm>
        </p:grpSpPr>
        <p:sp>
          <p:nvSpPr>
            <p:cNvPr id="37" name="줄무늬가 있는 오른쪽 화살표 36"/>
            <p:cNvSpPr/>
            <p:nvPr/>
          </p:nvSpPr>
          <p:spPr bwMode="auto">
            <a:xfrm>
              <a:off x="1252191" y="4923076"/>
              <a:ext cx="344127" cy="233499"/>
            </a:xfrm>
            <a:prstGeom prst="stripedRightArrow">
              <a:avLst>
                <a:gd name="adj1" fmla="val 54775"/>
                <a:gd name="adj2" fmla="val 68539"/>
              </a:avLst>
            </a:prstGeom>
            <a:solidFill>
              <a:schemeClr val="accent6">
                <a:lumMod val="75000"/>
              </a:schemeClr>
            </a:solidFill>
            <a:ln w="3175">
              <a:noFill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rtlCol="0" anchor="ctr"/>
            <a:lstStyle/>
            <a:p>
              <a:pPr algn="ctr"/>
              <a:endParaRPr lang="ko-KR" altLang="en-US" sz="1600">
                <a:latin typeface="+mj-ea"/>
                <a:ea typeface="+mj-ea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383284" y="4870823"/>
              <a:ext cx="8899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Black" pitchFamily="34" charset="0"/>
                  <a:ea typeface="+mj-ea"/>
                </a:rPr>
                <a:t>NEXT</a:t>
              </a:r>
              <a:endParaRPr lang="ko-KR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itchFamily="34" charset="0"/>
                <a:ea typeface="+mj-ea"/>
              </a:endParaRPr>
            </a:p>
          </p:txBody>
        </p:sp>
      </p:grpSp>
      <p:grpSp>
        <p:nvGrpSpPr>
          <p:cNvPr id="39" name="그룹 65"/>
          <p:cNvGrpSpPr/>
          <p:nvPr/>
        </p:nvGrpSpPr>
        <p:grpSpPr>
          <a:xfrm>
            <a:off x="3370060" y="3840221"/>
            <a:ext cx="1292817" cy="558536"/>
            <a:chOff x="6357950" y="3143248"/>
            <a:chExt cx="1485571" cy="639748"/>
          </a:xfrm>
        </p:grpSpPr>
        <p:grpSp>
          <p:nvGrpSpPr>
            <p:cNvPr id="40" name="그룹 33"/>
            <p:cNvGrpSpPr/>
            <p:nvPr/>
          </p:nvGrpSpPr>
          <p:grpSpPr>
            <a:xfrm>
              <a:off x="6357950" y="3143248"/>
              <a:ext cx="1485571" cy="639748"/>
              <a:chOff x="2428860" y="2428868"/>
              <a:chExt cx="1485571" cy="639748"/>
            </a:xfrm>
          </p:grpSpPr>
          <p:grpSp>
            <p:nvGrpSpPr>
              <p:cNvPr id="42" name="그룹 67"/>
              <p:cNvGrpSpPr/>
              <p:nvPr/>
            </p:nvGrpSpPr>
            <p:grpSpPr>
              <a:xfrm>
                <a:off x="2428860" y="2428868"/>
                <a:ext cx="639748" cy="639748"/>
                <a:chOff x="4356597" y="3448242"/>
                <a:chExt cx="639748" cy="639748"/>
              </a:xfrm>
            </p:grpSpPr>
            <p:grpSp>
              <p:nvGrpSpPr>
                <p:cNvPr id="44" name="그룹 50"/>
                <p:cNvGrpSpPr/>
                <p:nvPr/>
              </p:nvGrpSpPr>
              <p:grpSpPr>
                <a:xfrm>
                  <a:off x="4356597" y="3448242"/>
                  <a:ext cx="639748" cy="639748"/>
                  <a:chOff x="5429256" y="3214686"/>
                  <a:chExt cx="639748" cy="639748"/>
                </a:xfrm>
              </p:grpSpPr>
              <p:pic>
                <p:nvPicPr>
                  <p:cNvPr id="46" name="Picture 17" descr="C:\Users\a00291\Desktop\kligg.com\kligg256x256.png"/>
                  <p:cNvPicPr>
                    <a:picLocks noChangeAspect="1" noChangeArrowheads="1"/>
                  </p:cNvPicPr>
                  <p:nvPr/>
                </p:nvPicPr>
                <p:blipFill>
                  <a:blip r:embed="rId13" cstate="screen"/>
                  <a:srcRect/>
                  <a:stretch>
                    <a:fillRect/>
                  </a:stretch>
                </p:blipFill>
                <p:spPr bwMode="auto">
                  <a:xfrm>
                    <a:off x="5500694" y="3286124"/>
                    <a:ext cx="568310" cy="568310"/>
                  </a:xfrm>
                  <a:prstGeom prst="rect">
                    <a:avLst/>
                  </a:prstGeom>
                  <a:noFill/>
                </p:spPr>
              </p:pic>
              <p:pic>
                <p:nvPicPr>
                  <p:cNvPr id="47" name="Picture 18" descr="C:\Users\a00291\Desktop\11949837831120231634mouse_pointer_wolfram_es_01_svg_med.png"/>
                  <p:cNvPicPr>
                    <a:picLocks noChangeAspect="1" noChangeArrowheads="1"/>
                  </p:cNvPicPr>
                  <p:nvPr/>
                </p:nvPicPr>
                <p:blipFill>
                  <a:blip r:embed="rId14" cstate="screen"/>
                  <a:srcRect/>
                  <a:stretch>
                    <a:fillRect/>
                  </a:stretch>
                </p:blipFill>
                <p:spPr bwMode="auto">
                  <a:xfrm>
                    <a:off x="5429256" y="3214686"/>
                    <a:ext cx="159318" cy="257694"/>
                  </a:xfrm>
                  <a:prstGeom prst="rect">
                    <a:avLst/>
                  </a:prstGeom>
                  <a:noFill/>
                </p:spPr>
              </p:pic>
            </p:grpSp>
            <p:sp>
              <p:nvSpPr>
                <p:cNvPr id="45" name="타원 44"/>
                <p:cNvSpPr/>
                <p:nvPr/>
              </p:nvSpPr>
              <p:spPr bwMode="auto">
                <a:xfrm>
                  <a:off x="4670780" y="3589982"/>
                  <a:ext cx="71438" cy="142876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>
                      <a:lumMod val="85000"/>
                      <a:lumOff val="15000"/>
                    </a:schemeClr>
                  </a:solidFill>
                  <a:miter lim="800000"/>
                  <a:headEnd/>
                  <a:tailEnd/>
                </a:ln>
                <a:effectLst>
                  <a:outerShdw dist="35921" dir="2700000" algn="ctr" rotWithShape="0">
                    <a:schemeClr val="bg2">
                      <a:alpha val="50000"/>
                    </a:schemeClr>
                  </a:outerShdw>
                </a:effectLst>
              </p:spPr>
              <p:txBody>
                <a:bodyPr wrap="none" rtlCol="0" anchor="ctr"/>
                <a:lstStyle/>
                <a:p>
                  <a:pPr algn="ctr"/>
                  <a:endParaRPr lang="ko-KR" altLang="en-US"/>
                </a:p>
              </p:txBody>
            </p:sp>
          </p:grpSp>
          <p:sp>
            <p:nvSpPr>
              <p:cNvPr id="43" name="TextBox 40"/>
              <p:cNvSpPr txBox="1"/>
              <p:nvPr/>
            </p:nvSpPr>
            <p:spPr>
              <a:xfrm>
                <a:off x="2938651" y="2679862"/>
                <a:ext cx="97578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altLang="ko-KR" dirty="0" smtClean="0">
                    <a:solidFill>
                      <a:srgbClr val="C00000"/>
                    </a:solidFill>
                    <a:latin typeface="Arial Black" pitchFamily="34" charset="0"/>
                    <a:ea typeface="HY헤드라인M" pitchFamily="18" charset="-127"/>
                  </a:rPr>
                  <a:t>Click!!</a:t>
                </a:r>
                <a:endParaRPr lang="ko-KR" altLang="en-US" dirty="0">
                  <a:solidFill>
                    <a:srgbClr val="C00000"/>
                  </a:solidFill>
                  <a:latin typeface="Arial Black" pitchFamily="34" charset="0"/>
                  <a:ea typeface="HY헤드라인M" pitchFamily="18" charset="-127"/>
                </a:endParaRPr>
              </a:p>
            </p:txBody>
          </p:sp>
        </p:grpSp>
        <p:sp>
          <p:nvSpPr>
            <p:cNvPr id="41" name="TextBox 40"/>
            <p:cNvSpPr txBox="1"/>
            <p:nvPr/>
          </p:nvSpPr>
          <p:spPr>
            <a:xfrm>
              <a:off x="6484412" y="3340621"/>
              <a:ext cx="4154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b="1" dirty="0" smtClean="0"/>
                <a:t>①</a:t>
              </a:r>
              <a:endParaRPr lang="ko-KR" altLang="en-US" b="1" dirty="0"/>
            </a:p>
          </p:txBody>
        </p:sp>
      </p:grpSp>
      <p:grpSp>
        <p:nvGrpSpPr>
          <p:cNvPr id="48" name="그룹 65"/>
          <p:cNvGrpSpPr/>
          <p:nvPr/>
        </p:nvGrpSpPr>
        <p:grpSpPr>
          <a:xfrm>
            <a:off x="3491963" y="6213624"/>
            <a:ext cx="1292817" cy="558536"/>
            <a:chOff x="6357950" y="3143248"/>
            <a:chExt cx="1485571" cy="639748"/>
          </a:xfrm>
        </p:grpSpPr>
        <p:grpSp>
          <p:nvGrpSpPr>
            <p:cNvPr id="49" name="그룹 33"/>
            <p:cNvGrpSpPr/>
            <p:nvPr/>
          </p:nvGrpSpPr>
          <p:grpSpPr>
            <a:xfrm>
              <a:off x="6357950" y="3143248"/>
              <a:ext cx="1485571" cy="639748"/>
              <a:chOff x="2428860" y="2428868"/>
              <a:chExt cx="1485571" cy="639748"/>
            </a:xfrm>
          </p:grpSpPr>
          <p:grpSp>
            <p:nvGrpSpPr>
              <p:cNvPr id="51" name="그룹 67"/>
              <p:cNvGrpSpPr/>
              <p:nvPr/>
            </p:nvGrpSpPr>
            <p:grpSpPr>
              <a:xfrm>
                <a:off x="2428860" y="2428868"/>
                <a:ext cx="639748" cy="639748"/>
                <a:chOff x="4356597" y="3448242"/>
                <a:chExt cx="639748" cy="639748"/>
              </a:xfrm>
            </p:grpSpPr>
            <p:grpSp>
              <p:nvGrpSpPr>
                <p:cNvPr id="53" name="그룹 50"/>
                <p:cNvGrpSpPr/>
                <p:nvPr/>
              </p:nvGrpSpPr>
              <p:grpSpPr>
                <a:xfrm>
                  <a:off x="4356597" y="3448242"/>
                  <a:ext cx="639748" cy="639748"/>
                  <a:chOff x="5429256" y="3214686"/>
                  <a:chExt cx="639748" cy="639748"/>
                </a:xfrm>
              </p:grpSpPr>
              <p:pic>
                <p:nvPicPr>
                  <p:cNvPr id="55" name="Picture 17" descr="C:\Users\a00291\Desktop\kligg.com\kligg256x256.png"/>
                  <p:cNvPicPr>
                    <a:picLocks noChangeAspect="1" noChangeArrowheads="1"/>
                  </p:cNvPicPr>
                  <p:nvPr/>
                </p:nvPicPr>
                <p:blipFill>
                  <a:blip r:embed="rId13" cstate="screen"/>
                  <a:srcRect/>
                  <a:stretch>
                    <a:fillRect/>
                  </a:stretch>
                </p:blipFill>
                <p:spPr bwMode="auto">
                  <a:xfrm>
                    <a:off x="5500694" y="3286124"/>
                    <a:ext cx="568310" cy="568310"/>
                  </a:xfrm>
                  <a:prstGeom prst="rect">
                    <a:avLst/>
                  </a:prstGeom>
                  <a:noFill/>
                </p:spPr>
              </p:pic>
              <p:pic>
                <p:nvPicPr>
                  <p:cNvPr id="56" name="Picture 18" descr="C:\Users\a00291\Desktop\11949837831120231634mouse_pointer_wolfram_es_01_svg_med.png"/>
                  <p:cNvPicPr>
                    <a:picLocks noChangeAspect="1" noChangeArrowheads="1"/>
                  </p:cNvPicPr>
                  <p:nvPr/>
                </p:nvPicPr>
                <p:blipFill>
                  <a:blip r:embed="rId14" cstate="screen"/>
                  <a:srcRect/>
                  <a:stretch>
                    <a:fillRect/>
                  </a:stretch>
                </p:blipFill>
                <p:spPr bwMode="auto">
                  <a:xfrm>
                    <a:off x="5429256" y="3214686"/>
                    <a:ext cx="159318" cy="257694"/>
                  </a:xfrm>
                  <a:prstGeom prst="rect">
                    <a:avLst/>
                  </a:prstGeom>
                  <a:noFill/>
                </p:spPr>
              </p:pic>
            </p:grpSp>
            <p:sp>
              <p:nvSpPr>
                <p:cNvPr id="54" name="타원 53"/>
                <p:cNvSpPr/>
                <p:nvPr/>
              </p:nvSpPr>
              <p:spPr bwMode="auto">
                <a:xfrm>
                  <a:off x="4670780" y="3589982"/>
                  <a:ext cx="71438" cy="142876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>
                      <a:lumMod val="85000"/>
                      <a:lumOff val="15000"/>
                    </a:schemeClr>
                  </a:solidFill>
                  <a:miter lim="800000"/>
                  <a:headEnd/>
                  <a:tailEnd/>
                </a:ln>
                <a:effectLst>
                  <a:outerShdw dist="35921" dir="2700000" algn="ctr" rotWithShape="0">
                    <a:schemeClr val="bg2">
                      <a:alpha val="50000"/>
                    </a:schemeClr>
                  </a:outerShdw>
                </a:effectLst>
              </p:spPr>
              <p:txBody>
                <a:bodyPr wrap="none" rtlCol="0" anchor="ctr"/>
                <a:lstStyle/>
                <a:p>
                  <a:pPr algn="ctr"/>
                  <a:endParaRPr lang="ko-KR" altLang="en-US"/>
                </a:p>
              </p:txBody>
            </p:sp>
          </p:grpSp>
          <p:sp>
            <p:nvSpPr>
              <p:cNvPr id="52" name="TextBox 40"/>
              <p:cNvSpPr txBox="1"/>
              <p:nvPr/>
            </p:nvSpPr>
            <p:spPr>
              <a:xfrm>
                <a:off x="2938651" y="2679862"/>
                <a:ext cx="97578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altLang="ko-KR" dirty="0" smtClean="0">
                    <a:solidFill>
                      <a:srgbClr val="C00000"/>
                    </a:solidFill>
                    <a:latin typeface="Arial Black" pitchFamily="34" charset="0"/>
                    <a:ea typeface="HY헤드라인M" pitchFamily="18" charset="-127"/>
                  </a:rPr>
                  <a:t>Click!!</a:t>
                </a:r>
                <a:endParaRPr lang="ko-KR" altLang="en-US" dirty="0">
                  <a:solidFill>
                    <a:srgbClr val="C00000"/>
                  </a:solidFill>
                  <a:latin typeface="Arial Black" pitchFamily="34" charset="0"/>
                  <a:ea typeface="HY헤드라인M" pitchFamily="18" charset="-127"/>
                </a:endParaRPr>
              </a:p>
            </p:txBody>
          </p:sp>
        </p:grpSp>
        <p:sp>
          <p:nvSpPr>
            <p:cNvPr id="50" name="TextBox 49"/>
            <p:cNvSpPr txBox="1"/>
            <p:nvPr/>
          </p:nvSpPr>
          <p:spPr>
            <a:xfrm>
              <a:off x="6484411" y="3340621"/>
              <a:ext cx="477447" cy="4230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b="1" dirty="0" smtClean="0"/>
                <a:t>②</a:t>
              </a:r>
              <a:endParaRPr lang="ko-KR" altLang="en-US" b="1" dirty="0"/>
            </a:p>
          </p:txBody>
        </p:sp>
      </p:grpSp>
      <p:grpSp>
        <p:nvGrpSpPr>
          <p:cNvPr id="57" name="그룹 65"/>
          <p:cNvGrpSpPr/>
          <p:nvPr/>
        </p:nvGrpSpPr>
        <p:grpSpPr>
          <a:xfrm>
            <a:off x="7561533" y="3766548"/>
            <a:ext cx="1292817" cy="558536"/>
            <a:chOff x="6357950" y="3143248"/>
            <a:chExt cx="1485571" cy="639748"/>
          </a:xfrm>
        </p:grpSpPr>
        <p:grpSp>
          <p:nvGrpSpPr>
            <p:cNvPr id="58" name="그룹 33"/>
            <p:cNvGrpSpPr/>
            <p:nvPr/>
          </p:nvGrpSpPr>
          <p:grpSpPr>
            <a:xfrm>
              <a:off x="6357950" y="3143248"/>
              <a:ext cx="1485571" cy="639748"/>
              <a:chOff x="2428860" y="2428868"/>
              <a:chExt cx="1485571" cy="639748"/>
            </a:xfrm>
          </p:grpSpPr>
          <p:grpSp>
            <p:nvGrpSpPr>
              <p:cNvPr id="60" name="그룹 67"/>
              <p:cNvGrpSpPr/>
              <p:nvPr/>
            </p:nvGrpSpPr>
            <p:grpSpPr>
              <a:xfrm>
                <a:off x="2428860" y="2428868"/>
                <a:ext cx="639748" cy="639748"/>
                <a:chOff x="4356597" y="3448242"/>
                <a:chExt cx="639748" cy="639748"/>
              </a:xfrm>
            </p:grpSpPr>
            <p:grpSp>
              <p:nvGrpSpPr>
                <p:cNvPr id="64" name="그룹 50"/>
                <p:cNvGrpSpPr/>
                <p:nvPr/>
              </p:nvGrpSpPr>
              <p:grpSpPr>
                <a:xfrm>
                  <a:off x="4356597" y="3448242"/>
                  <a:ext cx="639748" cy="639748"/>
                  <a:chOff x="5429256" y="3214686"/>
                  <a:chExt cx="639748" cy="639748"/>
                </a:xfrm>
              </p:grpSpPr>
              <p:pic>
                <p:nvPicPr>
                  <p:cNvPr id="70" name="Picture 17" descr="C:\Users\a00291\Desktop\kligg.com\kligg256x256.png"/>
                  <p:cNvPicPr>
                    <a:picLocks noChangeAspect="1" noChangeArrowheads="1"/>
                  </p:cNvPicPr>
                  <p:nvPr/>
                </p:nvPicPr>
                <p:blipFill>
                  <a:blip r:embed="rId13" cstate="screen"/>
                  <a:srcRect/>
                  <a:stretch>
                    <a:fillRect/>
                  </a:stretch>
                </p:blipFill>
                <p:spPr bwMode="auto">
                  <a:xfrm>
                    <a:off x="5500694" y="3286124"/>
                    <a:ext cx="568310" cy="568310"/>
                  </a:xfrm>
                  <a:prstGeom prst="rect">
                    <a:avLst/>
                  </a:prstGeom>
                  <a:noFill/>
                </p:spPr>
              </p:pic>
              <p:pic>
                <p:nvPicPr>
                  <p:cNvPr id="71" name="Picture 18" descr="C:\Users\a00291\Desktop\11949837831120231634mouse_pointer_wolfram_es_01_svg_med.png"/>
                  <p:cNvPicPr>
                    <a:picLocks noChangeAspect="1" noChangeArrowheads="1"/>
                  </p:cNvPicPr>
                  <p:nvPr/>
                </p:nvPicPr>
                <p:blipFill>
                  <a:blip r:embed="rId14" cstate="screen"/>
                  <a:srcRect/>
                  <a:stretch>
                    <a:fillRect/>
                  </a:stretch>
                </p:blipFill>
                <p:spPr bwMode="auto">
                  <a:xfrm>
                    <a:off x="5429256" y="3214686"/>
                    <a:ext cx="159318" cy="257694"/>
                  </a:xfrm>
                  <a:prstGeom prst="rect">
                    <a:avLst/>
                  </a:prstGeom>
                  <a:noFill/>
                </p:spPr>
              </p:pic>
            </p:grpSp>
            <p:sp>
              <p:nvSpPr>
                <p:cNvPr id="65" name="타원 64"/>
                <p:cNvSpPr/>
                <p:nvPr/>
              </p:nvSpPr>
              <p:spPr bwMode="auto">
                <a:xfrm>
                  <a:off x="4670780" y="3589982"/>
                  <a:ext cx="71438" cy="142876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>
                      <a:lumMod val="85000"/>
                      <a:lumOff val="15000"/>
                    </a:schemeClr>
                  </a:solidFill>
                  <a:miter lim="800000"/>
                  <a:headEnd/>
                  <a:tailEnd/>
                </a:ln>
                <a:effectLst>
                  <a:outerShdw dist="35921" dir="2700000" algn="ctr" rotWithShape="0">
                    <a:schemeClr val="bg2">
                      <a:alpha val="50000"/>
                    </a:schemeClr>
                  </a:outerShdw>
                </a:effectLst>
              </p:spPr>
              <p:txBody>
                <a:bodyPr wrap="none" rtlCol="0" anchor="ctr"/>
                <a:lstStyle/>
                <a:p>
                  <a:pPr algn="ctr"/>
                  <a:endParaRPr lang="ko-KR" altLang="en-US"/>
                </a:p>
              </p:txBody>
            </p:sp>
          </p:grpSp>
          <p:sp>
            <p:nvSpPr>
              <p:cNvPr id="63" name="TextBox 40"/>
              <p:cNvSpPr txBox="1"/>
              <p:nvPr/>
            </p:nvSpPr>
            <p:spPr>
              <a:xfrm>
                <a:off x="2938651" y="2679862"/>
                <a:ext cx="97578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altLang="ko-KR" dirty="0" smtClean="0">
                    <a:solidFill>
                      <a:srgbClr val="C00000"/>
                    </a:solidFill>
                    <a:latin typeface="Arial Black" pitchFamily="34" charset="0"/>
                    <a:ea typeface="HY헤드라인M" pitchFamily="18" charset="-127"/>
                  </a:rPr>
                  <a:t>Click!!</a:t>
                </a:r>
                <a:endParaRPr lang="ko-KR" altLang="en-US" dirty="0">
                  <a:solidFill>
                    <a:srgbClr val="C00000"/>
                  </a:solidFill>
                  <a:latin typeface="Arial Black" pitchFamily="34" charset="0"/>
                  <a:ea typeface="HY헤드라인M" pitchFamily="18" charset="-127"/>
                </a:endParaRPr>
              </a:p>
            </p:txBody>
          </p:sp>
        </p:grpSp>
        <p:sp>
          <p:nvSpPr>
            <p:cNvPr id="59" name="TextBox 58"/>
            <p:cNvSpPr txBox="1"/>
            <p:nvPr/>
          </p:nvSpPr>
          <p:spPr>
            <a:xfrm>
              <a:off x="6484411" y="3340621"/>
              <a:ext cx="477447" cy="4230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b="1" dirty="0" smtClean="0"/>
                <a:t>③</a:t>
              </a:r>
              <a:endParaRPr lang="ko-KR" altLang="en-US" b="1" dirty="0"/>
            </a:p>
          </p:txBody>
        </p:sp>
      </p:grp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000"/>
                            </p:stCondLst>
                            <p:childTnLst>
                              <p:par>
                                <p:cTn id="42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3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6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"/>
                            </p:stCondLst>
                            <p:childTnLst>
                              <p:par>
                                <p:cTn id="5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000"/>
                            </p:stCondLst>
                            <p:childTnLst>
                              <p:par>
                                <p:cTn id="5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500"/>
                            </p:stCondLst>
                            <p:childTnLst>
                              <p:par>
                                <p:cTn id="63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3000"/>
                            </p:stCondLst>
                            <p:childTnLst>
                              <p:par>
                                <p:cTn id="7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3500"/>
                            </p:stCondLst>
                            <p:childTnLst>
                              <p:par>
                                <p:cTn id="7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4000"/>
                            </p:stCondLst>
                            <p:childTnLst>
                              <p:par>
                                <p:cTn id="78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9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0"/>
                            </p:stCondLst>
                            <p:childTnLst>
                              <p:par>
                                <p:cTn id="81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2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000"/>
                            </p:stCondLst>
                            <p:childTnLst>
                              <p:par>
                                <p:cTn id="9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000"/>
                            </p:stCondLst>
                            <p:childTnLst>
                              <p:par>
                                <p:cTn id="9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675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2500"/>
                            </p:stCondLst>
                            <p:childTnLst>
                              <p:par>
                                <p:cTn id="99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1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3000"/>
                            </p:stCondLst>
                            <p:childTnLst>
                              <p:par>
                                <p:cTn id="10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3500"/>
                            </p:stCondLst>
                            <p:childTnLst>
                              <p:par>
                                <p:cTn id="1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4000"/>
                            </p:stCondLst>
                            <p:childTnLst>
                              <p:par>
                                <p:cTn id="114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0"/>
                            </p:stCondLst>
                            <p:childTnLst>
                              <p:par>
                                <p:cTn id="117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9" grpId="0" animBg="1"/>
      <p:bldP spid="120" grpId="0" animBg="1"/>
      <p:bldP spid="129" grpId="0" animBg="1"/>
      <p:bldP spid="132" grpId="0"/>
      <p:bldP spid="154" grpId="0" animBg="1"/>
      <p:bldP spid="15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그림 15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39301" y="1556792"/>
            <a:ext cx="1827031" cy="1196774"/>
          </a:xfrm>
          <a:prstGeom prst="roundRect">
            <a:avLst>
              <a:gd name="adj" fmla="val 8594"/>
            </a:avLst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  <a:effectLst/>
        </p:spPr>
      </p:pic>
      <p:pic>
        <p:nvPicPr>
          <p:cNvPr id="12" name="그림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65138" y="3528439"/>
            <a:ext cx="3135952" cy="2758081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7384" y="1209810"/>
            <a:ext cx="1550787" cy="1663441"/>
          </a:xfrm>
          <a:prstGeom prst="rect">
            <a:avLst/>
          </a:prstGeom>
        </p:spPr>
      </p:pic>
      <p:grpSp>
        <p:nvGrpSpPr>
          <p:cNvPr id="21" name="그룹 20"/>
          <p:cNvGrpSpPr/>
          <p:nvPr/>
        </p:nvGrpSpPr>
        <p:grpSpPr>
          <a:xfrm>
            <a:off x="1000101" y="4643445"/>
            <a:ext cx="4762590" cy="1544463"/>
            <a:chOff x="1000101" y="4429132"/>
            <a:chExt cx="3529861" cy="1214446"/>
          </a:xfrm>
        </p:grpSpPr>
        <p:sp>
          <p:nvSpPr>
            <p:cNvPr id="39" name="모서리가 둥근 직사각형 38"/>
            <p:cNvSpPr/>
            <p:nvPr/>
          </p:nvSpPr>
          <p:spPr bwMode="auto">
            <a:xfrm>
              <a:off x="1000101" y="4429132"/>
              <a:ext cx="3229784" cy="1214446"/>
            </a:xfrm>
            <a:prstGeom prst="roundRect">
              <a:avLst>
                <a:gd name="adj" fmla="val 6784"/>
              </a:avLst>
            </a:prstGeom>
            <a:solidFill>
              <a:schemeClr val="accent6">
                <a:lumMod val="75000"/>
                <a:alpha val="30000"/>
              </a:schemeClr>
            </a:solidFill>
            <a:ln w="3175">
              <a:noFill/>
              <a:miter lim="800000"/>
              <a:headEnd/>
              <a:tailEnd/>
            </a:ln>
            <a:effectLst/>
          </p:spPr>
          <p:txBody>
            <a:bodyPr wrap="none" rtlCol="0" anchor="ctr"/>
            <a:lstStyle/>
            <a:p>
              <a:pPr algn="ctr"/>
              <a:endParaRPr lang="ko-KR" altLang="en-US" sz="2800">
                <a:latin typeface="Arial" pitchFamily="34" charset="0"/>
                <a:ea typeface="+mj-ea"/>
                <a:cs typeface="Arial" pitchFamily="34" charset="0"/>
              </a:endParaRPr>
            </a:p>
          </p:txBody>
        </p:sp>
        <p:sp>
          <p:nvSpPr>
            <p:cNvPr id="19" name="직사각형 18"/>
            <p:cNvSpPr/>
            <p:nvPr/>
          </p:nvSpPr>
          <p:spPr>
            <a:xfrm>
              <a:off x="1046772" y="4705229"/>
              <a:ext cx="3483190" cy="87124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71450" indent="-171450">
                <a:lnSpc>
                  <a:spcPct val="150000"/>
                </a:lnSpc>
                <a:buFont typeface="Wingdings" panose="05000000000000000000" pitchFamily="2" charset="2"/>
                <a:buChar char="§"/>
              </a:pPr>
              <a:r>
                <a:rPr lang="en-US" altLang="ko-KR" sz="1100" dirty="0" smtClean="0">
                  <a:latin typeface="Arial" pitchFamily="34" charset="0"/>
                  <a:cs typeface="Arial" pitchFamily="34" charset="0"/>
                </a:rPr>
                <a:t>Close eyes and remain still until the scanning is completed.</a:t>
              </a:r>
            </a:p>
            <a:p>
              <a:pPr marL="171450" indent="-171450">
                <a:lnSpc>
                  <a:spcPct val="150000"/>
                </a:lnSpc>
                <a:buFont typeface="Wingdings" panose="05000000000000000000" pitchFamily="2" charset="2"/>
                <a:buChar char="§"/>
              </a:pPr>
              <a:r>
                <a:rPr lang="en-US" altLang="ko-KR" sz="1100" dirty="0" smtClean="0">
                  <a:latin typeface="Arial" pitchFamily="34" charset="0"/>
                  <a:cs typeface="Arial" pitchFamily="34" charset="0"/>
                </a:rPr>
                <a:t>Keep your tongue pressed against the palate </a:t>
              </a:r>
              <a:br>
                <a:rPr lang="en-US" altLang="ko-KR" sz="1100" dirty="0" smtClean="0">
                  <a:latin typeface="Arial" pitchFamily="34" charset="0"/>
                  <a:cs typeface="Arial" pitchFamily="34" charset="0"/>
                </a:rPr>
              </a:br>
              <a:r>
                <a:rPr lang="en-US" altLang="ko-KR" sz="1100" dirty="0" smtClean="0">
                  <a:latin typeface="Arial" pitchFamily="34" charset="0"/>
                  <a:cs typeface="Arial" pitchFamily="34" charset="0"/>
                </a:rPr>
                <a:t>and breathe through the nose. </a:t>
              </a:r>
            </a:p>
            <a:p>
              <a:pPr marL="171450" indent="-171450">
                <a:lnSpc>
                  <a:spcPct val="150000"/>
                </a:lnSpc>
                <a:buFont typeface="Wingdings" panose="05000000000000000000" pitchFamily="2" charset="2"/>
                <a:buChar char="§"/>
              </a:pPr>
              <a:r>
                <a:rPr lang="en-US" altLang="ko-KR" sz="1100" dirty="0" smtClean="0">
                  <a:latin typeface="Arial" pitchFamily="34" charset="0"/>
                  <a:cs typeface="Arial" pitchFamily="34" charset="0"/>
                </a:rPr>
                <a:t>Image capture will begin. </a:t>
              </a:r>
              <a:endParaRPr lang="en-US" altLang="ko-KR" sz="11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0" name="직사각형 19"/>
            <p:cNvSpPr/>
            <p:nvPr/>
          </p:nvSpPr>
          <p:spPr>
            <a:xfrm>
              <a:off x="1024864" y="4532407"/>
              <a:ext cx="3223847" cy="21781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ko-KR" sz="1200" b="1" dirty="0" smtClean="0">
                  <a:latin typeface="Arial" pitchFamily="34" charset="0"/>
                  <a:ea typeface="+mj-ea"/>
                  <a:cs typeface="Arial" pitchFamily="34" charset="0"/>
                </a:rPr>
                <a:t>Notify the following instructions to the patient.</a:t>
              </a:r>
              <a:endParaRPr lang="en-US" altLang="ko-KR" sz="1200" b="1" dirty="0">
                <a:latin typeface="Arial" pitchFamily="34" charset="0"/>
                <a:ea typeface="+mj-ea"/>
                <a:cs typeface="Arial" pitchFamily="34" charset="0"/>
              </a:endParaRPr>
            </a:p>
          </p:txBody>
        </p:sp>
      </p:grpSp>
      <p:sp>
        <p:nvSpPr>
          <p:cNvPr id="26" name="TextBox 25"/>
          <p:cNvSpPr txBox="1"/>
          <p:nvPr/>
        </p:nvSpPr>
        <p:spPr>
          <a:xfrm>
            <a:off x="7270569" y="1017042"/>
            <a:ext cx="16119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b="1" dirty="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ea typeface="+mj-ea"/>
                <a:cs typeface="Arial" pitchFamily="34" charset="0"/>
              </a:rPr>
              <a:t>Temple Support </a:t>
            </a:r>
          </a:p>
          <a:p>
            <a:r>
              <a:rPr lang="en-US" altLang="ko-KR" sz="1400" b="1" dirty="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ea typeface="+mj-ea"/>
                <a:cs typeface="Arial" pitchFamily="34" charset="0"/>
              </a:rPr>
              <a:t>Wheel</a:t>
            </a:r>
          </a:p>
        </p:txBody>
      </p:sp>
      <p:grpSp>
        <p:nvGrpSpPr>
          <p:cNvPr id="22" name="그룹 21"/>
          <p:cNvGrpSpPr/>
          <p:nvPr/>
        </p:nvGrpSpPr>
        <p:grpSpPr>
          <a:xfrm>
            <a:off x="6672617" y="1408226"/>
            <a:ext cx="587903" cy="738645"/>
            <a:chOff x="4433746" y="1408226"/>
            <a:chExt cx="587903" cy="738645"/>
          </a:xfrm>
        </p:grpSpPr>
        <p:cxnSp>
          <p:nvCxnSpPr>
            <p:cNvPr id="25" name="직선 연결선 24"/>
            <p:cNvCxnSpPr/>
            <p:nvPr/>
          </p:nvCxnSpPr>
          <p:spPr>
            <a:xfrm flipV="1">
              <a:off x="4433746" y="1412776"/>
              <a:ext cx="169034" cy="734095"/>
            </a:xfrm>
            <a:prstGeom prst="line">
              <a:avLst/>
            </a:prstGeom>
            <a:ln>
              <a:solidFill>
                <a:schemeClr val="accent6">
                  <a:lumMod val="75000"/>
                  <a:alpha val="70000"/>
                </a:schemeClr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직선 연결선 26"/>
            <p:cNvCxnSpPr/>
            <p:nvPr/>
          </p:nvCxnSpPr>
          <p:spPr>
            <a:xfrm>
              <a:off x="4589649" y="1408226"/>
              <a:ext cx="432000" cy="2981"/>
            </a:xfrm>
            <a:prstGeom prst="line">
              <a:avLst/>
            </a:prstGeom>
            <a:ln>
              <a:solidFill>
                <a:schemeClr val="accent6">
                  <a:lumMod val="75000"/>
                  <a:alpha val="70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3" name="모서리가 둥근 직사각형 32"/>
          <p:cNvSpPr/>
          <p:nvPr/>
        </p:nvSpPr>
        <p:spPr>
          <a:xfrm>
            <a:off x="1000100" y="2882210"/>
            <a:ext cx="5000660" cy="306467"/>
          </a:xfrm>
          <a:prstGeom prst="roundRect">
            <a:avLst/>
          </a:prstGeom>
          <a:solidFill>
            <a:schemeClr val="accent6">
              <a:lumMod val="40000"/>
              <a:lumOff val="60000"/>
              <a:alpha val="5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US" altLang="ko-KR" sz="1200" b="1" dirty="0" smtClean="0">
                <a:latin typeface="Arial" pitchFamily="34" charset="0"/>
                <a:ea typeface="+mj-ea"/>
                <a:cs typeface="Arial" pitchFamily="34" charset="0"/>
              </a:rPr>
              <a:t>Keep patient’s head stable by adjusting the temple support. </a:t>
            </a:r>
            <a:endParaRPr lang="en-US" altLang="ko-KR" sz="1200" b="1" dirty="0"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37" name="모서리가 둥근 직사각형 36"/>
          <p:cNvSpPr/>
          <p:nvPr/>
        </p:nvSpPr>
        <p:spPr>
          <a:xfrm>
            <a:off x="1000100" y="4063475"/>
            <a:ext cx="4429156" cy="510778"/>
          </a:xfrm>
          <a:prstGeom prst="roundRect">
            <a:avLst/>
          </a:prstGeom>
          <a:solidFill>
            <a:schemeClr val="accent6">
              <a:lumMod val="40000"/>
              <a:lumOff val="60000"/>
              <a:alpha val="5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US" altLang="ko-KR" sz="1200" dirty="0" smtClean="0">
                <a:latin typeface="Arial" pitchFamily="34" charset="0"/>
                <a:cs typeface="Arial" pitchFamily="34" charset="0"/>
              </a:rPr>
              <a:t>Check the Mid-</a:t>
            </a:r>
            <a:r>
              <a:rPr lang="en-US" altLang="ko-KR" sz="1200" dirty="0" err="1" smtClean="0">
                <a:latin typeface="Arial" pitchFamily="34" charset="0"/>
                <a:cs typeface="Arial" pitchFamily="34" charset="0"/>
              </a:rPr>
              <a:t>sagittal</a:t>
            </a:r>
            <a:r>
              <a:rPr lang="en-US" altLang="ko-KR" sz="1200" dirty="0" smtClean="0">
                <a:latin typeface="Arial" pitchFamily="34" charset="0"/>
                <a:cs typeface="Arial" pitchFamily="34" charset="0"/>
              </a:rPr>
              <a:t> plane laser beam, Frankfurt plane laser beam and the Canine laser beam again. </a:t>
            </a:r>
            <a:endParaRPr lang="en-US" altLang="ko-KR" sz="1200" b="1" dirty="0">
              <a:latin typeface="Arial" pitchFamily="34" charset="0"/>
              <a:ea typeface="+mj-ea"/>
              <a:cs typeface="Arial" pitchFamily="34" charset="0"/>
            </a:endParaRPr>
          </a:p>
        </p:txBody>
      </p:sp>
      <p:grpSp>
        <p:nvGrpSpPr>
          <p:cNvPr id="2" name="그룹 25"/>
          <p:cNvGrpSpPr/>
          <p:nvPr/>
        </p:nvGrpSpPr>
        <p:grpSpPr>
          <a:xfrm>
            <a:off x="214282" y="214290"/>
            <a:ext cx="4999838" cy="857256"/>
            <a:chOff x="214282" y="214290"/>
            <a:chExt cx="4999838" cy="857256"/>
          </a:xfrm>
        </p:grpSpPr>
        <p:sp>
          <p:nvSpPr>
            <p:cNvPr id="41" name="TextBox 40"/>
            <p:cNvSpPr txBox="1"/>
            <p:nvPr/>
          </p:nvSpPr>
          <p:spPr>
            <a:xfrm>
              <a:off x="285720" y="357166"/>
              <a:ext cx="4928400" cy="646986"/>
            </a:xfrm>
            <a:prstGeom prst="roundRect">
              <a:avLst>
                <a:gd name="adj" fmla="val 17816"/>
              </a:avLst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ko-KR" altLang="en-US" sz="1600" b="1" dirty="0" smtClean="0">
                  <a:solidFill>
                    <a:schemeClr val="bg1"/>
                  </a:solidFill>
                  <a:latin typeface="Arial" pitchFamily="34" charset="0"/>
                  <a:ea typeface="+mj-ea"/>
                  <a:cs typeface="Arial" pitchFamily="34" charset="0"/>
                </a:rPr>
                <a:t>         </a:t>
              </a:r>
              <a:r>
                <a:rPr lang="en-US" altLang="ko-KR" sz="1600" b="1" dirty="0" smtClean="0">
                  <a:solidFill>
                    <a:schemeClr val="bg1"/>
                  </a:solidFill>
                  <a:latin typeface="Arial" pitchFamily="34" charset="0"/>
                  <a:ea typeface="+mj-ea"/>
                  <a:cs typeface="Arial" pitchFamily="34" charset="0"/>
                </a:rPr>
                <a:t>Panoramic Image Capture Procedure</a:t>
              </a:r>
            </a:p>
            <a:p>
              <a:r>
                <a:rPr lang="en-US" altLang="ko-KR" sz="1600" b="1" dirty="0" smtClean="0">
                  <a:solidFill>
                    <a:schemeClr val="bg1"/>
                  </a:solidFill>
                  <a:latin typeface="Arial" pitchFamily="34" charset="0"/>
                  <a:ea typeface="+mj-ea"/>
                  <a:cs typeface="Arial" pitchFamily="34" charset="0"/>
                </a:rPr>
                <a:t>         (Patient Positioning - Head)</a:t>
              </a:r>
            </a:p>
          </p:txBody>
        </p:sp>
        <p:pic>
          <p:nvPicPr>
            <p:cNvPr id="42" name="Picture 1" descr="D:\02. 업무\2014년\02. 전략과제\13. EM 동영상\dentist용\이미지\아이콘001.png"/>
            <p:cNvPicPr>
              <a:picLocks noChangeAspect="1" noChangeArrowheads="1"/>
            </p:cNvPicPr>
            <p:nvPr/>
          </p:nvPicPr>
          <p:blipFill>
            <a:blip r:embed="rId5" cstate="screen"/>
            <a:srcRect/>
            <a:stretch>
              <a:fillRect/>
            </a:stretch>
          </p:blipFill>
          <p:spPr bwMode="auto">
            <a:xfrm>
              <a:off x="214282" y="214290"/>
              <a:ext cx="666755" cy="857256"/>
            </a:xfrm>
            <a:prstGeom prst="rect">
              <a:avLst/>
            </a:prstGeom>
            <a:noFill/>
          </p:spPr>
        </p:pic>
      </p:grpSp>
      <p:pic>
        <p:nvPicPr>
          <p:cNvPr id="3" name="그림 2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41272" y="1219004"/>
            <a:ext cx="1559356" cy="1656000"/>
          </a:xfrm>
          <a:prstGeom prst="rect">
            <a:avLst/>
          </a:prstGeom>
        </p:spPr>
      </p:pic>
      <p:sp>
        <p:nvSpPr>
          <p:cNvPr id="23" name="갈매기형 수장 22"/>
          <p:cNvSpPr/>
          <p:nvPr/>
        </p:nvSpPr>
        <p:spPr bwMode="auto">
          <a:xfrm>
            <a:off x="3000364" y="1928802"/>
            <a:ext cx="214314" cy="357190"/>
          </a:xfrm>
          <a:prstGeom prst="chevron">
            <a:avLst/>
          </a:prstGeom>
          <a:gradFill flip="none" rotWithShape="1">
            <a:gsLst>
              <a:gs pos="0">
                <a:schemeClr val="tx1">
                  <a:tint val="66000"/>
                  <a:satMod val="160000"/>
                </a:schemeClr>
              </a:gs>
              <a:gs pos="50000">
                <a:schemeClr val="tx1">
                  <a:tint val="44500"/>
                  <a:satMod val="160000"/>
                </a:schemeClr>
              </a:gs>
              <a:gs pos="100000">
                <a:schemeClr val="tx1">
                  <a:tint val="23500"/>
                  <a:satMod val="160000"/>
                </a:schemeClr>
              </a:gs>
            </a:gsLst>
            <a:lin ang="2700000" scaled="1"/>
            <a:tileRect/>
          </a:gradFill>
          <a:ln w="9525">
            <a:solidFill>
              <a:schemeClr val="tx1">
                <a:lumMod val="50000"/>
                <a:lumOff val="50000"/>
              </a:schemeClr>
            </a:solidFill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rtlCol="0" anchor="ctr"/>
          <a:lstStyle/>
          <a:p>
            <a:pPr algn="ctr"/>
            <a:endParaRPr lang="ko-KR" altLang="en-US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30" name="그룹 37"/>
          <p:cNvGrpSpPr/>
          <p:nvPr/>
        </p:nvGrpSpPr>
        <p:grpSpPr>
          <a:xfrm>
            <a:off x="7786710" y="6417254"/>
            <a:ext cx="1213034" cy="369332"/>
            <a:chOff x="383284" y="4870823"/>
            <a:chExt cx="1213034" cy="369332"/>
          </a:xfrm>
        </p:grpSpPr>
        <p:sp>
          <p:nvSpPr>
            <p:cNvPr id="31" name="줄무늬가 있는 오른쪽 화살표 30"/>
            <p:cNvSpPr/>
            <p:nvPr/>
          </p:nvSpPr>
          <p:spPr bwMode="auto">
            <a:xfrm>
              <a:off x="1252191" y="4923076"/>
              <a:ext cx="344127" cy="233499"/>
            </a:xfrm>
            <a:prstGeom prst="stripedRightArrow">
              <a:avLst>
                <a:gd name="adj1" fmla="val 54775"/>
                <a:gd name="adj2" fmla="val 68539"/>
              </a:avLst>
            </a:prstGeom>
            <a:solidFill>
              <a:schemeClr val="accent6">
                <a:lumMod val="75000"/>
              </a:schemeClr>
            </a:solidFill>
            <a:ln w="3175">
              <a:noFill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rtlCol="0" anchor="ctr"/>
            <a:lstStyle/>
            <a:p>
              <a:pPr algn="ctr"/>
              <a:endParaRPr lang="ko-KR" altLang="en-US" sz="1600">
                <a:latin typeface="+mj-ea"/>
                <a:ea typeface="+mj-ea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383284" y="4870823"/>
              <a:ext cx="8899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Black" pitchFamily="34" charset="0"/>
                  <a:ea typeface="+mj-ea"/>
                </a:rPr>
                <a:t>NEXT</a:t>
              </a:r>
              <a:endParaRPr lang="ko-KR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itchFamily="34" charset="0"/>
                <a:ea typeface="+mj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0720335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5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500"/>
                            </p:stCondLst>
                            <p:childTnLst>
                              <p:par>
                                <p:cTn id="44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500"/>
                            </p:stCondLst>
                            <p:childTnLst>
                              <p:par>
                                <p:cTn id="47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33" grpId="0" animBg="1"/>
      <p:bldP spid="37" grpId="0" animBg="1"/>
      <p:bldP spid="23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33"/>
          <p:cNvGrpSpPr/>
          <p:nvPr/>
        </p:nvGrpSpPr>
        <p:grpSpPr>
          <a:xfrm>
            <a:off x="214282" y="214290"/>
            <a:ext cx="4999837" cy="857256"/>
            <a:chOff x="214282" y="214290"/>
            <a:chExt cx="4999837" cy="857256"/>
          </a:xfrm>
        </p:grpSpPr>
        <p:sp>
          <p:nvSpPr>
            <p:cNvPr id="55" name="TextBox 54"/>
            <p:cNvSpPr txBox="1"/>
            <p:nvPr/>
          </p:nvSpPr>
          <p:spPr>
            <a:xfrm>
              <a:off x="285719" y="357166"/>
              <a:ext cx="4928400" cy="646986"/>
            </a:xfrm>
            <a:prstGeom prst="roundRect">
              <a:avLst>
                <a:gd name="adj" fmla="val 17816"/>
              </a:avLst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ko-KR" altLang="en-US" sz="1600" b="1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         </a:t>
              </a:r>
              <a:r>
                <a:rPr lang="en-US" altLang="ko-KR" sz="1600" b="1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Panoramic Image Capture Procedure</a:t>
              </a:r>
            </a:p>
            <a:p>
              <a:r>
                <a:rPr lang="en-US" altLang="ko-KR" sz="1600" b="1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         (In Standard Mode)</a:t>
              </a:r>
              <a:endParaRPr lang="en-US" altLang="ko-KR" sz="1600" b="1" dirty="0" smtClean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pic>
          <p:nvPicPr>
            <p:cNvPr id="56" name="Picture 1" descr="D:\02. 업무\2014년\02. 전략과제\13. EM 동영상\dentist용\이미지\아이콘001.png"/>
            <p:cNvPicPr>
              <a:picLocks noChangeAspect="1" noChangeArrowheads="1"/>
            </p:cNvPicPr>
            <p:nvPr/>
          </p:nvPicPr>
          <p:blipFill>
            <a:blip r:embed="rId3" cstate="screen"/>
            <a:srcRect/>
            <a:stretch>
              <a:fillRect/>
            </a:stretch>
          </p:blipFill>
          <p:spPr bwMode="auto">
            <a:xfrm>
              <a:off x="214282" y="214290"/>
              <a:ext cx="666755" cy="857256"/>
            </a:xfrm>
            <a:prstGeom prst="rect">
              <a:avLst/>
            </a:prstGeom>
            <a:noFill/>
          </p:spPr>
        </p:pic>
      </p:grpSp>
      <p:sp>
        <p:nvSpPr>
          <p:cNvPr id="130" name="직사각형 129"/>
          <p:cNvSpPr/>
          <p:nvPr/>
        </p:nvSpPr>
        <p:spPr>
          <a:xfrm>
            <a:off x="928662" y="1088480"/>
            <a:ext cx="771530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Click the “READY” button and follow the instructions indicated on the capture software. Then complete the image capture by pressing the x-ray exposure switch. </a:t>
            </a:r>
          </a:p>
        </p:txBody>
      </p:sp>
      <p:grpSp>
        <p:nvGrpSpPr>
          <p:cNvPr id="4" name="그룹 139"/>
          <p:cNvGrpSpPr/>
          <p:nvPr/>
        </p:nvGrpSpPr>
        <p:grpSpPr>
          <a:xfrm>
            <a:off x="795934" y="1522198"/>
            <a:ext cx="7419404" cy="2531628"/>
            <a:chOff x="795934" y="1785925"/>
            <a:chExt cx="7419404" cy="2531628"/>
          </a:xfrm>
        </p:grpSpPr>
        <p:grpSp>
          <p:nvGrpSpPr>
            <p:cNvPr id="5" name="그룹 133"/>
            <p:cNvGrpSpPr/>
            <p:nvPr/>
          </p:nvGrpSpPr>
          <p:grpSpPr>
            <a:xfrm>
              <a:off x="795934" y="1785925"/>
              <a:ext cx="3688318" cy="2531628"/>
              <a:chOff x="795934" y="1785925"/>
              <a:chExt cx="3688318" cy="2531628"/>
            </a:xfrm>
          </p:grpSpPr>
          <p:grpSp>
            <p:nvGrpSpPr>
              <p:cNvPr id="6" name="그룹 73"/>
              <p:cNvGrpSpPr/>
              <p:nvPr/>
            </p:nvGrpSpPr>
            <p:grpSpPr>
              <a:xfrm>
                <a:off x="795934" y="1785925"/>
                <a:ext cx="3276000" cy="2055600"/>
                <a:chOff x="1500166" y="1000108"/>
                <a:chExt cx="6143668" cy="3798383"/>
              </a:xfrm>
            </p:grpSpPr>
            <p:grpSp>
              <p:nvGrpSpPr>
                <p:cNvPr id="7" name="그룹 65"/>
                <p:cNvGrpSpPr/>
                <p:nvPr/>
              </p:nvGrpSpPr>
              <p:grpSpPr>
                <a:xfrm>
                  <a:off x="1500166" y="1000108"/>
                  <a:ext cx="6143668" cy="3798383"/>
                  <a:chOff x="-714412" y="1285860"/>
                  <a:chExt cx="6143668" cy="3798383"/>
                </a:xfrm>
              </p:grpSpPr>
              <p:pic>
                <p:nvPicPr>
                  <p:cNvPr id="69" name="Picture 3" descr="D:\02. 업무\2014년\02. 전략과제\13. EM 동영상\montor.png"/>
                  <p:cNvPicPr>
                    <a:picLocks noChangeAspect="1" noChangeArrowheads="1"/>
                  </p:cNvPicPr>
                  <p:nvPr/>
                </p:nvPicPr>
                <p:blipFill>
                  <a:blip r:embed="rId4" cstate="print"/>
                  <a:srcRect b="23054"/>
                  <a:stretch>
                    <a:fillRect/>
                  </a:stretch>
                </p:blipFill>
                <p:spPr bwMode="auto">
                  <a:xfrm>
                    <a:off x="-714412" y="1285860"/>
                    <a:ext cx="6143668" cy="3737887"/>
                  </a:xfrm>
                  <a:prstGeom prst="rect">
                    <a:avLst/>
                  </a:prstGeom>
                  <a:noFill/>
                </p:spPr>
              </p:pic>
              <p:pic>
                <p:nvPicPr>
                  <p:cNvPr id="72" name="Picture 3" descr="D:\02. 업무\2014년\02. 전략과제\13. EM 동영상\작업파일\ci-횐색.png"/>
                  <p:cNvPicPr>
                    <a:picLocks noChangeAspect="1" noChangeArrowheads="1"/>
                  </p:cNvPicPr>
                  <p:nvPr/>
                </p:nvPicPr>
                <p:blipFill>
                  <a:blip r:embed="rId5" cstate="screen"/>
                  <a:srcRect/>
                  <a:stretch>
                    <a:fillRect/>
                  </a:stretch>
                </p:blipFill>
                <p:spPr bwMode="auto">
                  <a:xfrm>
                    <a:off x="1966364" y="4742583"/>
                    <a:ext cx="785818" cy="341660"/>
                  </a:xfrm>
                  <a:prstGeom prst="rect">
                    <a:avLst/>
                  </a:prstGeom>
                  <a:noFill/>
                </p:spPr>
              </p:pic>
            </p:grpSp>
            <p:pic>
              <p:nvPicPr>
                <p:cNvPr id="67" name="그림 66" descr="이름 없음.mp4_000013400.jpg"/>
                <p:cNvPicPr>
                  <a:picLocks/>
                </p:cNvPicPr>
                <p:nvPr/>
              </p:nvPicPr>
              <p:blipFill>
                <a:blip r:embed="rId6" cstate="screen"/>
                <a:stretch>
                  <a:fillRect/>
                </a:stretch>
              </p:blipFill>
              <p:spPr>
                <a:xfrm>
                  <a:off x="2072768" y="1387630"/>
                  <a:ext cx="5004000" cy="3081600"/>
                </a:xfrm>
                <a:prstGeom prst="rect">
                  <a:avLst/>
                </a:prstGeom>
              </p:spPr>
            </p:pic>
          </p:grpSp>
          <p:grpSp>
            <p:nvGrpSpPr>
              <p:cNvPr id="8" name="그룹 33"/>
              <p:cNvGrpSpPr/>
              <p:nvPr/>
            </p:nvGrpSpPr>
            <p:grpSpPr>
              <a:xfrm>
                <a:off x="3428992" y="3571876"/>
                <a:ext cx="1055260" cy="745677"/>
                <a:chOff x="2148414" y="2428868"/>
                <a:chExt cx="1388000" cy="995649"/>
              </a:xfrm>
            </p:grpSpPr>
            <p:grpSp>
              <p:nvGrpSpPr>
                <p:cNvPr id="9" name="그룹 67"/>
                <p:cNvGrpSpPr/>
                <p:nvPr/>
              </p:nvGrpSpPr>
              <p:grpSpPr>
                <a:xfrm>
                  <a:off x="2428860" y="2428868"/>
                  <a:ext cx="639748" cy="639748"/>
                  <a:chOff x="4356597" y="3448242"/>
                  <a:chExt cx="639748" cy="639748"/>
                </a:xfrm>
              </p:grpSpPr>
              <p:grpSp>
                <p:nvGrpSpPr>
                  <p:cNvPr id="10" name="그룹 50"/>
                  <p:cNvGrpSpPr/>
                  <p:nvPr/>
                </p:nvGrpSpPr>
                <p:grpSpPr>
                  <a:xfrm>
                    <a:off x="4356597" y="3448242"/>
                    <a:ext cx="639748" cy="639748"/>
                    <a:chOff x="5429256" y="3214686"/>
                    <a:chExt cx="639748" cy="639748"/>
                  </a:xfrm>
                </p:grpSpPr>
                <p:pic>
                  <p:nvPicPr>
                    <p:cNvPr id="87" name="Picture 17" descr="C:\Users\a00291\Desktop\kligg.com\kligg256x256.png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7" cstate="screen"/>
                    <a:srcRect/>
                    <a:stretch>
                      <a:fillRect/>
                    </a:stretch>
                  </p:blipFill>
                  <p:spPr bwMode="auto">
                    <a:xfrm>
                      <a:off x="5500694" y="3286124"/>
                      <a:ext cx="568310" cy="568310"/>
                    </a:xfrm>
                    <a:prstGeom prst="rect">
                      <a:avLst/>
                    </a:prstGeom>
                    <a:noFill/>
                  </p:spPr>
                </p:pic>
                <p:pic>
                  <p:nvPicPr>
                    <p:cNvPr id="88" name="Picture 18" descr="C:\Users\a00291\Desktop\11949837831120231634mouse_pointer_wolfram_es_01_svg_med.png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8" cstate="screen"/>
                    <a:srcRect/>
                    <a:stretch>
                      <a:fillRect/>
                    </a:stretch>
                  </p:blipFill>
                  <p:spPr bwMode="auto">
                    <a:xfrm>
                      <a:off x="5429256" y="3214686"/>
                      <a:ext cx="159318" cy="257694"/>
                    </a:xfrm>
                    <a:prstGeom prst="rect">
                      <a:avLst/>
                    </a:prstGeom>
                    <a:noFill/>
                  </p:spPr>
                </p:pic>
              </p:grpSp>
              <p:sp>
                <p:nvSpPr>
                  <p:cNvPr id="86" name="타원 85"/>
                  <p:cNvSpPr/>
                  <p:nvPr/>
                </p:nvSpPr>
                <p:spPr bwMode="auto">
                  <a:xfrm>
                    <a:off x="4670780" y="3589982"/>
                    <a:ext cx="71438" cy="142876"/>
                  </a:xfrm>
                  <a:prstGeom prst="ellipse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tx1">
                        <a:lumMod val="85000"/>
                        <a:lumOff val="15000"/>
                      </a:schemeClr>
                    </a:solidFill>
                    <a:miter lim="800000"/>
                    <a:headEnd/>
                    <a:tailEnd/>
                  </a:ln>
                  <a:effectLst>
                    <a:outerShdw dist="35921" dir="2700000" algn="ctr" rotWithShape="0">
                      <a:schemeClr val="bg2">
                        <a:alpha val="50000"/>
                      </a:schemeClr>
                    </a:outerShdw>
                  </a:effectLst>
                </p:spPr>
                <p:txBody>
                  <a:bodyPr wrap="none" rtlCol="0" anchor="ctr"/>
                  <a:lstStyle/>
                  <a:p>
                    <a:pPr algn="ctr"/>
                    <a:endParaRPr lang="ko-KR" altLang="en-US"/>
                  </a:p>
                </p:txBody>
              </p:sp>
            </p:grpSp>
            <p:sp>
              <p:nvSpPr>
                <p:cNvPr id="82" name="TextBox 40"/>
                <p:cNvSpPr txBox="1"/>
                <p:nvPr/>
              </p:nvSpPr>
              <p:spPr>
                <a:xfrm>
                  <a:off x="2148414" y="2972470"/>
                  <a:ext cx="1388000" cy="45204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ko-KR"/>
                  </a:defPPr>
                  <a:lvl1pPr marL="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r>
                    <a:rPr lang="en-US" altLang="ko-KR" sz="1600" dirty="0" smtClean="0">
                      <a:solidFill>
                        <a:srgbClr val="C00000"/>
                      </a:solidFill>
                      <a:latin typeface="Arial Black" pitchFamily="34" charset="0"/>
                      <a:ea typeface="HY헤드라인M" pitchFamily="18" charset="-127"/>
                    </a:rPr>
                    <a:t>READY</a:t>
                  </a:r>
                  <a:endParaRPr lang="ko-KR" altLang="en-US" sz="1600" dirty="0">
                    <a:solidFill>
                      <a:srgbClr val="C00000"/>
                    </a:solidFill>
                    <a:latin typeface="Arial Black" pitchFamily="34" charset="0"/>
                    <a:ea typeface="HY헤드라인M" pitchFamily="18" charset="-127"/>
                  </a:endParaRPr>
                </a:p>
              </p:txBody>
            </p:sp>
          </p:grpSp>
        </p:grpSp>
        <p:grpSp>
          <p:nvGrpSpPr>
            <p:cNvPr id="11" name="그룹 21"/>
            <p:cNvGrpSpPr>
              <a:grpSpLocks noChangeAspect="1"/>
            </p:cNvGrpSpPr>
            <p:nvPr/>
          </p:nvGrpSpPr>
          <p:grpSpPr>
            <a:xfrm>
              <a:off x="4938326" y="1785926"/>
              <a:ext cx="3277012" cy="2055353"/>
              <a:chOff x="1085075" y="2513080"/>
              <a:chExt cx="2258480" cy="1430649"/>
            </a:xfrm>
          </p:grpSpPr>
          <p:grpSp>
            <p:nvGrpSpPr>
              <p:cNvPr id="12" name="그룹 20"/>
              <p:cNvGrpSpPr/>
              <p:nvPr/>
            </p:nvGrpSpPr>
            <p:grpSpPr>
              <a:xfrm>
                <a:off x="1085075" y="2513080"/>
                <a:ext cx="2258480" cy="1430649"/>
                <a:chOff x="1085075" y="2513080"/>
                <a:chExt cx="2258480" cy="1430649"/>
              </a:xfrm>
            </p:grpSpPr>
            <p:grpSp>
              <p:nvGrpSpPr>
                <p:cNvPr id="13" name="그룹 15"/>
                <p:cNvGrpSpPr/>
                <p:nvPr/>
              </p:nvGrpSpPr>
              <p:grpSpPr>
                <a:xfrm>
                  <a:off x="1085075" y="2513080"/>
                  <a:ext cx="2258480" cy="1430649"/>
                  <a:chOff x="2809988" y="3922128"/>
                  <a:chExt cx="4066268" cy="2397345"/>
                </a:xfrm>
              </p:grpSpPr>
              <p:grpSp>
                <p:nvGrpSpPr>
                  <p:cNvPr id="14" name="그룹 41"/>
                  <p:cNvGrpSpPr/>
                  <p:nvPr/>
                </p:nvGrpSpPr>
                <p:grpSpPr>
                  <a:xfrm>
                    <a:off x="2809988" y="3922128"/>
                    <a:ext cx="4066268" cy="2397345"/>
                    <a:chOff x="2809988" y="3571870"/>
                    <a:chExt cx="2071702" cy="1322793"/>
                  </a:xfrm>
                </p:grpSpPr>
                <p:pic>
                  <p:nvPicPr>
                    <p:cNvPr id="98" name="Picture 3" descr="D:\02. 업무\2014년\02. 전략과제\13. EM 동영상\montor.png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4" cstate="print"/>
                    <a:srcRect b="22846"/>
                    <a:stretch>
                      <a:fillRect/>
                    </a:stretch>
                  </p:blipFill>
                  <p:spPr bwMode="auto">
                    <a:xfrm>
                      <a:off x="2809988" y="3571870"/>
                      <a:ext cx="2071702" cy="1322793"/>
                    </a:xfrm>
                    <a:prstGeom prst="rect">
                      <a:avLst/>
                    </a:prstGeom>
                    <a:noFill/>
                  </p:spPr>
                </p:pic>
                <p:pic>
                  <p:nvPicPr>
                    <p:cNvPr id="104" name="Picture 2"/>
                    <p:cNvPicPr>
                      <a:picLocks noChangeAspect="1" noChangeArrowheads="1"/>
                    </p:cNvPicPr>
                    <p:nvPr/>
                  </p:nvPicPr>
                  <p:blipFill rotWithShape="1">
                    <a:blip r:embed="rId9" cstate="screen"/>
                    <a:srcRect/>
                    <a:stretch/>
                  </p:blipFill>
                  <p:spPr bwMode="auto">
                    <a:xfrm>
                      <a:off x="3037038" y="3745106"/>
                      <a:ext cx="1637400" cy="1053805"/>
                    </a:xfrm>
                    <a:prstGeom prst="rect">
                      <a:avLst/>
                    </a:prstGeom>
                    <a:ln>
                      <a:noFill/>
                    </a:ln>
                    <a:effectLst/>
                  </p:spPr>
                </p:pic>
              </p:grpSp>
              <p:graphicFrame>
                <p:nvGraphicFramePr>
                  <p:cNvPr id="97" name="개체 96"/>
                  <p:cNvGraphicFramePr>
                    <a:graphicFrameLocks noChangeAspect="1"/>
                  </p:cNvGraphicFramePr>
                  <p:nvPr>
                    <p:extLst>
                      <p:ext uri="{D42A27DB-BD31-4B8C-83A1-F6EECF244321}">
                        <p14:modId xmlns:p14="http://schemas.microsoft.com/office/powerpoint/2010/main" val="1384477464"/>
                      </p:ext>
                    </p:extLst>
                  </p:nvPr>
                </p:nvGraphicFramePr>
                <p:xfrm>
                  <a:off x="3239268" y="4220295"/>
                  <a:ext cx="3276948" cy="1959309"/>
                </p:xfrm>
                <a:graphic>
                  <a:graphicData uri="http://schemas.openxmlformats.org/presentationml/2006/ole">
                    <mc:AlternateContent xmlns:mc="http://schemas.openxmlformats.org/markup-compatibility/2006">
                      <mc:Choice xmlns:v="urn:schemas-microsoft-com:vml" Requires="v">
                        <p:oleObj spid="_x0000_s56324" name="Image" r:id="rId10" imgW="20317460" imgH="13003175" progId="Photoshop.Image.13">
                          <p:embed/>
                        </p:oleObj>
                      </mc:Choice>
                      <mc:Fallback>
                        <p:oleObj name="Image" r:id="rId10" imgW="20317460" imgH="13003175" progId="Photoshop.Image.13">
                          <p:embed/>
                          <p:pic>
                            <p:nvPicPr>
                              <p:cNvPr id="0" name="Picture 2"/>
                              <p:cNvPicPr>
                                <a:picLocks noChangeAspect="1" noChangeArrowheads="1"/>
                              </p:cNvPicPr>
                              <p:nvPr/>
                            </p:nvPicPr>
                            <p:blipFill>
                              <a:blip r:embed="rId11">
                                <a:extLst>
                                  <a:ext uri="{28A0092B-C50C-407E-A947-70E740481C1C}">
                                    <a14:useLocalDpi xmlns:a14="http://schemas.microsoft.com/office/drawing/2010/main" val="0"/>
                                  </a:ext>
                                </a:extLst>
                              </a:blip>
                              <a:srcRect/>
                              <a:stretch>
                                <a:fillRect/>
                              </a:stretch>
                            </p:blipFill>
                            <p:spPr bwMode="auto">
                              <a:xfrm>
                                <a:off x="3239268" y="4220295"/>
                                <a:ext cx="3276948" cy="1959309"/>
                              </a:xfrm>
                              <a:prstGeom prst="rect">
                                <a:avLst/>
                              </a:prstGeom>
                              <a:noFill/>
                              <a:extLst>
                                <a:ext uri="{909E8E84-426E-40DD-AFC4-6F175D3DCCD1}">
                                  <a14:hiddenFill xmlns:a14="http://schemas.microsoft.com/office/drawing/2010/main">
                                    <a:solidFill>
                                      <a:srgbClr val="FFFFFF"/>
                                    </a:solidFill>
                                  </a14:hiddenFill>
                                </a:ext>
                              </a:extLst>
                            </p:spPr>
                          </p:pic>
                        </p:oleObj>
                      </mc:Fallback>
                    </mc:AlternateContent>
                  </a:graphicData>
                </a:graphic>
              </p:graphicFrame>
            </p:grpSp>
            <p:pic>
              <p:nvPicPr>
                <p:cNvPr id="93" name="그림 92"/>
                <p:cNvPicPr>
                  <a:picLocks noChangeAspect="1"/>
                </p:cNvPicPr>
                <p:nvPr/>
              </p:nvPicPr>
              <p:blipFill>
                <a:blip r:embed="rId12" cstate="screen"/>
                <a:stretch>
                  <a:fillRect/>
                </a:stretch>
              </p:blipFill>
              <p:spPr>
                <a:xfrm>
                  <a:off x="1297198" y="2676746"/>
                  <a:ext cx="1837837" cy="1176216"/>
                </a:xfrm>
                <a:prstGeom prst="rect">
                  <a:avLst/>
                </a:prstGeom>
              </p:spPr>
            </p:pic>
          </p:grpSp>
          <p:pic>
            <p:nvPicPr>
              <p:cNvPr id="91" name="그림 90"/>
              <p:cNvPicPr>
                <a:picLocks noChangeAspect="1"/>
              </p:cNvPicPr>
              <p:nvPr/>
            </p:nvPicPr>
            <p:blipFill rotWithShape="1">
              <a:blip r:embed="rId13" cstate="screen"/>
              <a:srcRect/>
              <a:stretch/>
            </p:blipFill>
            <p:spPr>
              <a:xfrm>
                <a:off x="1777722" y="2997098"/>
                <a:ext cx="792088" cy="540000"/>
              </a:xfrm>
              <a:prstGeom prst="rect">
                <a:avLst/>
              </a:prstGeom>
            </p:spPr>
          </p:pic>
        </p:grpSp>
        <p:sp>
          <p:nvSpPr>
            <p:cNvPr id="131" name="아래쪽 화살표 130"/>
            <p:cNvSpPr/>
            <p:nvPr/>
          </p:nvSpPr>
          <p:spPr bwMode="auto">
            <a:xfrm rot="16200000">
              <a:off x="4339686" y="2732620"/>
              <a:ext cx="432000" cy="396000"/>
            </a:xfrm>
            <a:prstGeom prst="downArrow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133" name="아래쪽 화살표 132"/>
          <p:cNvSpPr/>
          <p:nvPr/>
        </p:nvSpPr>
        <p:spPr bwMode="auto">
          <a:xfrm>
            <a:off x="6426016" y="3697967"/>
            <a:ext cx="432000" cy="396000"/>
          </a:xfrm>
          <a:prstGeom prst="downArrow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 rtlCol="0" anchor="ctr"/>
          <a:lstStyle/>
          <a:p>
            <a:pPr algn="ctr"/>
            <a:endParaRPr lang="ko-KR" altLang="en-US"/>
          </a:p>
        </p:txBody>
      </p:sp>
      <p:grpSp>
        <p:nvGrpSpPr>
          <p:cNvPr id="15" name="그룹 140"/>
          <p:cNvGrpSpPr/>
          <p:nvPr/>
        </p:nvGrpSpPr>
        <p:grpSpPr>
          <a:xfrm>
            <a:off x="794922" y="4022529"/>
            <a:ext cx="7420416" cy="2322352"/>
            <a:chOff x="794922" y="4286256"/>
            <a:chExt cx="7420416" cy="2322352"/>
          </a:xfrm>
        </p:grpSpPr>
        <p:grpSp>
          <p:nvGrpSpPr>
            <p:cNvPr id="16" name="그룹 134"/>
            <p:cNvGrpSpPr/>
            <p:nvPr/>
          </p:nvGrpSpPr>
          <p:grpSpPr>
            <a:xfrm>
              <a:off x="794922" y="4286256"/>
              <a:ext cx="3277012" cy="2322352"/>
              <a:chOff x="794922" y="4286256"/>
              <a:chExt cx="3277012" cy="2322352"/>
            </a:xfrm>
          </p:grpSpPr>
          <p:grpSp>
            <p:nvGrpSpPr>
              <p:cNvPr id="17" name="그룹 7167"/>
              <p:cNvGrpSpPr>
                <a:grpSpLocks noChangeAspect="1"/>
              </p:cNvGrpSpPr>
              <p:nvPr/>
            </p:nvGrpSpPr>
            <p:grpSpPr>
              <a:xfrm>
                <a:off x="794922" y="4286256"/>
                <a:ext cx="3277012" cy="2055378"/>
                <a:chOff x="6069489" y="2513082"/>
                <a:chExt cx="2258480" cy="1430668"/>
              </a:xfrm>
            </p:grpSpPr>
            <p:grpSp>
              <p:nvGrpSpPr>
                <p:cNvPr id="18" name="그룹 80"/>
                <p:cNvGrpSpPr/>
                <p:nvPr/>
              </p:nvGrpSpPr>
              <p:grpSpPr>
                <a:xfrm>
                  <a:off x="6069489" y="2513082"/>
                  <a:ext cx="2258480" cy="1430668"/>
                  <a:chOff x="2809988" y="3571876"/>
                  <a:chExt cx="2071702" cy="1322812"/>
                </a:xfrm>
              </p:grpSpPr>
              <p:pic>
                <p:nvPicPr>
                  <p:cNvPr id="118" name="Picture 3" descr="D:\02. 업무\2014년\02. 전략과제\13. EM 동영상\montor.png"/>
                  <p:cNvPicPr>
                    <a:picLocks noChangeAspect="1" noChangeArrowheads="1"/>
                  </p:cNvPicPr>
                  <p:nvPr/>
                </p:nvPicPr>
                <p:blipFill>
                  <a:blip r:embed="rId4" cstate="print"/>
                  <a:srcRect b="22846"/>
                  <a:stretch>
                    <a:fillRect/>
                  </a:stretch>
                </p:blipFill>
                <p:spPr bwMode="auto">
                  <a:xfrm>
                    <a:off x="2809988" y="3571876"/>
                    <a:ext cx="2071702" cy="1322812"/>
                  </a:xfrm>
                  <a:prstGeom prst="rect">
                    <a:avLst/>
                  </a:prstGeom>
                  <a:noFill/>
                </p:spPr>
              </p:pic>
              <p:pic>
                <p:nvPicPr>
                  <p:cNvPr id="119" name="Picture 2"/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9" cstate="screen"/>
                  <a:srcRect/>
                  <a:stretch/>
                </p:blipFill>
                <p:spPr bwMode="auto">
                  <a:xfrm>
                    <a:off x="3037038" y="3745106"/>
                    <a:ext cx="1637400" cy="1053805"/>
                  </a:xfrm>
                  <a:prstGeom prst="rect">
                    <a:avLst/>
                  </a:prstGeom>
                  <a:ln>
                    <a:noFill/>
                  </a:ln>
                  <a:effectLst/>
                </p:spPr>
              </p:pic>
            </p:grpSp>
            <p:pic>
              <p:nvPicPr>
                <p:cNvPr id="116" name="그림 115"/>
                <p:cNvPicPr>
                  <a:picLocks noChangeAspect="1"/>
                </p:cNvPicPr>
                <p:nvPr/>
              </p:nvPicPr>
              <p:blipFill>
                <a:blip r:embed="rId14" cstate="screen"/>
                <a:stretch>
                  <a:fillRect/>
                </a:stretch>
              </p:blipFill>
              <p:spPr>
                <a:xfrm>
                  <a:off x="6311842" y="2699724"/>
                  <a:ext cx="1790189" cy="1145721"/>
                </a:xfrm>
                <a:prstGeom prst="rect">
                  <a:avLst/>
                </a:prstGeom>
              </p:spPr>
            </p:pic>
            <p:pic>
              <p:nvPicPr>
                <p:cNvPr id="117" name="Picture 5" descr="C:\Users\a00291\Desktop\a70cccb3_pano.jpg"/>
                <p:cNvPicPr>
                  <a:picLocks noChangeArrowheads="1"/>
                </p:cNvPicPr>
                <p:nvPr/>
              </p:nvPicPr>
              <p:blipFill rotWithShape="1">
                <a:blip r:embed="rId15" cstate="screen">
                  <a:lum bright="1000" contrast="20000"/>
                </a:blip>
                <a:srcRect l="-2708" t="-8666" r="-3684" b="-7946"/>
                <a:stretch/>
              </p:blipFill>
              <p:spPr bwMode="auto">
                <a:xfrm>
                  <a:off x="6287190" y="2780928"/>
                  <a:ext cx="1453162" cy="792088"/>
                </a:xfrm>
                <a:prstGeom prst="rect">
                  <a:avLst/>
                </a:prstGeom>
                <a:ln>
                  <a:noFill/>
                </a:ln>
                <a:effectLst/>
              </p:spPr>
            </p:pic>
          </p:grpSp>
          <p:grpSp>
            <p:nvGrpSpPr>
              <p:cNvPr id="19" name="그룹 33"/>
              <p:cNvGrpSpPr/>
              <p:nvPr/>
            </p:nvGrpSpPr>
            <p:grpSpPr>
              <a:xfrm>
                <a:off x="3142142" y="5854694"/>
                <a:ext cx="644039" cy="753914"/>
                <a:chOff x="2428860" y="2428868"/>
                <a:chExt cx="847114" cy="1006647"/>
              </a:xfrm>
            </p:grpSpPr>
            <p:grpSp>
              <p:nvGrpSpPr>
                <p:cNvPr id="20" name="그룹 67"/>
                <p:cNvGrpSpPr/>
                <p:nvPr/>
              </p:nvGrpSpPr>
              <p:grpSpPr>
                <a:xfrm>
                  <a:off x="2428860" y="2428868"/>
                  <a:ext cx="639748" cy="639748"/>
                  <a:chOff x="4356597" y="3448242"/>
                  <a:chExt cx="639748" cy="639748"/>
                </a:xfrm>
              </p:grpSpPr>
              <p:grpSp>
                <p:nvGrpSpPr>
                  <p:cNvPr id="21" name="그룹 50"/>
                  <p:cNvGrpSpPr/>
                  <p:nvPr/>
                </p:nvGrpSpPr>
                <p:grpSpPr>
                  <a:xfrm>
                    <a:off x="4356597" y="3448242"/>
                    <a:ext cx="639748" cy="639748"/>
                    <a:chOff x="5429256" y="3214686"/>
                    <a:chExt cx="639748" cy="639748"/>
                  </a:xfrm>
                </p:grpSpPr>
                <p:pic>
                  <p:nvPicPr>
                    <p:cNvPr id="128" name="Picture 17" descr="C:\Users\a00291\Desktop\kligg.com\kligg256x256.png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7" cstate="screen"/>
                    <a:srcRect/>
                    <a:stretch>
                      <a:fillRect/>
                    </a:stretch>
                  </p:blipFill>
                  <p:spPr bwMode="auto">
                    <a:xfrm>
                      <a:off x="5500694" y="3286124"/>
                      <a:ext cx="568310" cy="568310"/>
                    </a:xfrm>
                    <a:prstGeom prst="rect">
                      <a:avLst/>
                    </a:prstGeom>
                    <a:noFill/>
                  </p:spPr>
                </p:pic>
                <p:pic>
                  <p:nvPicPr>
                    <p:cNvPr id="129" name="Picture 18" descr="C:\Users\a00291\Desktop\11949837831120231634mouse_pointer_wolfram_es_01_svg_med.png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8" cstate="screen"/>
                    <a:srcRect/>
                    <a:stretch>
                      <a:fillRect/>
                    </a:stretch>
                  </p:blipFill>
                  <p:spPr bwMode="auto">
                    <a:xfrm>
                      <a:off x="5429256" y="3214686"/>
                      <a:ext cx="159318" cy="257694"/>
                    </a:xfrm>
                    <a:prstGeom prst="rect">
                      <a:avLst/>
                    </a:prstGeom>
                    <a:noFill/>
                  </p:spPr>
                </p:pic>
              </p:grpSp>
              <p:sp>
                <p:nvSpPr>
                  <p:cNvPr id="127" name="타원 126"/>
                  <p:cNvSpPr/>
                  <p:nvPr/>
                </p:nvSpPr>
                <p:spPr bwMode="auto">
                  <a:xfrm>
                    <a:off x="4670780" y="3589982"/>
                    <a:ext cx="71438" cy="142876"/>
                  </a:xfrm>
                  <a:prstGeom prst="ellipse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tx1">
                        <a:lumMod val="85000"/>
                        <a:lumOff val="15000"/>
                      </a:schemeClr>
                    </a:solidFill>
                    <a:miter lim="800000"/>
                    <a:headEnd/>
                    <a:tailEnd/>
                  </a:ln>
                  <a:effectLst>
                    <a:outerShdw dist="35921" dir="2700000" algn="ctr" rotWithShape="0">
                      <a:schemeClr val="bg2">
                        <a:alpha val="50000"/>
                      </a:schemeClr>
                    </a:outerShdw>
                  </a:effectLst>
                </p:spPr>
                <p:txBody>
                  <a:bodyPr wrap="none" rtlCol="0" anchor="ctr"/>
                  <a:lstStyle/>
                  <a:p>
                    <a:pPr algn="ctr"/>
                    <a:endParaRPr lang="ko-KR" altLang="en-US"/>
                  </a:p>
                </p:txBody>
              </p:sp>
            </p:grpSp>
            <p:sp>
              <p:nvSpPr>
                <p:cNvPr id="125" name="TextBox 40"/>
                <p:cNvSpPr txBox="1"/>
                <p:nvPr/>
              </p:nvSpPr>
              <p:spPr>
                <a:xfrm>
                  <a:off x="2451756" y="2983468"/>
                  <a:ext cx="824218" cy="45204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ko-KR"/>
                  </a:defPPr>
                  <a:lvl1pPr marL="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r>
                    <a:rPr lang="en-US" altLang="ko-KR" sz="1600" dirty="0" smtClean="0">
                      <a:solidFill>
                        <a:srgbClr val="C00000"/>
                      </a:solidFill>
                      <a:latin typeface="Arial Black" pitchFamily="34" charset="0"/>
                      <a:ea typeface="HY헤드라인M" pitchFamily="18" charset="-127"/>
                    </a:rPr>
                    <a:t>OK</a:t>
                  </a:r>
                  <a:endParaRPr lang="ko-KR" altLang="en-US" sz="1600" dirty="0">
                    <a:solidFill>
                      <a:srgbClr val="C00000"/>
                    </a:solidFill>
                    <a:latin typeface="Arial Black" pitchFamily="34" charset="0"/>
                    <a:ea typeface="HY헤드라인M" pitchFamily="18" charset="-127"/>
                  </a:endParaRPr>
                </a:p>
              </p:txBody>
            </p:sp>
          </p:grpSp>
        </p:grpSp>
        <p:sp>
          <p:nvSpPr>
            <p:cNvPr id="132" name="아래쪽 화살표 131"/>
            <p:cNvSpPr/>
            <p:nvPr/>
          </p:nvSpPr>
          <p:spPr bwMode="auto">
            <a:xfrm rot="5400000">
              <a:off x="4229438" y="5232950"/>
              <a:ext cx="432000" cy="396000"/>
            </a:xfrm>
            <a:prstGeom prst="downArrow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rtlCol="0" anchor="ctr"/>
            <a:lstStyle/>
            <a:p>
              <a:pPr algn="ctr"/>
              <a:endParaRPr lang="ko-KR" altLang="en-US"/>
            </a:p>
          </p:txBody>
        </p:sp>
        <p:grpSp>
          <p:nvGrpSpPr>
            <p:cNvPr id="22" name="그룹 138"/>
            <p:cNvGrpSpPr/>
            <p:nvPr/>
          </p:nvGrpSpPr>
          <p:grpSpPr>
            <a:xfrm>
              <a:off x="4938326" y="4374017"/>
              <a:ext cx="3277012" cy="2217769"/>
              <a:chOff x="4938326" y="4374017"/>
              <a:chExt cx="3277012" cy="2217769"/>
            </a:xfrm>
          </p:grpSpPr>
          <p:grpSp>
            <p:nvGrpSpPr>
              <p:cNvPr id="23" name="그룹 23"/>
              <p:cNvGrpSpPr>
                <a:grpSpLocks noChangeAspect="1"/>
              </p:cNvGrpSpPr>
              <p:nvPr/>
            </p:nvGrpSpPr>
            <p:grpSpPr>
              <a:xfrm>
                <a:off x="4938326" y="4374017"/>
                <a:ext cx="3277012" cy="2055379"/>
                <a:chOff x="3563888" y="2519024"/>
                <a:chExt cx="2258480" cy="1430669"/>
              </a:xfrm>
            </p:grpSpPr>
            <p:grpSp>
              <p:nvGrpSpPr>
                <p:cNvPr id="24" name="그룹 18"/>
                <p:cNvGrpSpPr/>
                <p:nvPr/>
              </p:nvGrpSpPr>
              <p:grpSpPr>
                <a:xfrm>
                  <a:off x="3563888" y="2519024"/>
                  <a:ext cx="2258480" cy="1430669"/>
                  <a:chOff x="5769904" y="2564905"/>
                  <a:chExt cx="2258480" cy="1430669"/>
                </a:xfrm>
              </p:grpSpPr>
              <p:grpSp>
                <p:nvGrpSpPr>
                  <p:cNvPr id="25" name="그룹 55"/>
                  <p:cNvGrpSpPr/>
                  <p:nvPr/>
                </p:nvGrpSpPr>
                <p:grpSpPr>
                  <a:xfrm>
                    <a:off x="5769904" y="2564905"/>
                    <a:ext cx="2258480" cy="1430669"/>
                    <a:chOff x="2809988" y="3922132"/>
                    <a:chExt cx="4066268" cy="2397377"/>
                  </a:xfrm>
                </p:grpSpPr>
                <p:grpSp>
                  <p:nvGrpSpPr>
                    <p:cNvPr id="26" name="그룹 56"/>
                    <p:cNvGrpSpPr/>
                    <p:nvPr/>
                  </p:nvGrpSpPr>
                  <p:grpSpPr>
                    <a:xfrm>
                      <a:off x="2809988" y="3922132"/>
                      <a:ext cx="4066268" cy="2397377"/>
                      <a:chOff x="2809988" y="3571876"/>
                      <a:chExt cx="2071702" cy="1322812"/>
                    </a:xfrm>
                  </p:grpSpPr>
                  <p:pic>
                    <p:nvPicPr>
                      <p:cNvPr id="112" name="Picture 3" descr="D:\02. 업무\2014년\02. 전략과제\13. EM 동영상\montor.png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 cstate="print"/>
                      <a:srcRect b="22846"/>
                      <a:stretch>
                        <a:fillRect/>
                      </a:stretch>
                    </p:blipFill>
                    <p:spPr bwMode="auto">
                      <a:xfrm>
                        <a:off x="2809988" y="3571876"/>
                        <a:ext cx="2071702" cy="1322812"/>
                      </a:xfrm>
                      <a:prstGeom prst="rect">
                        <a:avLst/>
                      </a:prstGeom>
                      <a:noFill/>
                    </p:spPr>
                  </p:pic>
                  <p:pic>
                    <p:nvPicPr>
                      <p:cNvPr id="113" name="Picture 2"/>
                      <p:cNvPicPr>
                        <a:picLocks noChangeAspect="1" noChangeArrowheads="1"/>
                      </p:cNvPicPr>
                      <p:nvPr/>
                    </p:nvPicPr>
                    <p:blipFill rotWithShape="1">
                      <a:blip r:embed="rId9" cstate="screen"/>
                      <a:srcRect/>
                      <a:stretch/>
                    </p:blipFill>
                    <p:spPr bwMode="auto">
                      <a:xfrm>
                        <a:off x="3037038" y="3745106"/>
                        <a:ext cx="1637400" cy="1053805"/>
                      </a:xfrm>
                      <a:prstGeom prst="rect">
                        <a:avLst/>
                      </a:prstGeom>
                      <a:ln>
                        <a:noFill/>
                      </a:ln>
                      <a:effectLst/>
                    </p:spPr>
                  </p:pic>
                </p:grpSp>
                <p:graphicFrame>
                  <p:nvGraphicFramePr>
                    <p:cNvPr id="111" name="개체 110"/>
                    <p:cNvGraphicFramePr>
                      <a:graphicFrameLocks noChangeAspect="1"/>
                    </p:cNvGraphicFramePr>
                    <p:nvPr>
                      <p:extLst>
                        <p:ext uri="{D42A27DB-BD31-4B8C-83A1-F6EECF244321}">
                          <p14:modId xmlns:p14="http://schemas.microsoft.com/office/powerpoint/2010/main" val="3409247755"/>
                        </p:ext>
                      </p:extLst>
                    </p:nvPr>
                  </p:nvGraphicFramePr>
                  <p:xfrm>
                    <a:off x="3239268" y="4220295"/>
                    <a:ext cx="3276948" cy="1959309"/>
                  </p:xfrm>
                  <a:graphic>
                    <a:graphicData uri="http://schemas.openxmlformats.org/presentationml/2006/ole">
                      <mc:AlternateContent xmlns:mc="http://schemas.openxmlformats.org/markup-compatibility/2006">
                        <mc:Choice xmlns:v="urn:schemas-microsoft-com:vml" Requires="v">
                          <p:oleObj spid="_x0000_s56325" name="Image" r:id="rId16" imgW="20317460" imgH="13003175" progId="Photoshop.Image.13">
                            <p:embed/>
                          </p:oleObj>
                        </mc:Choice>
                        <mc:Fallback>
                          <p:oleObj name="Image" r:id="rId16" imgW="20317460" imgH="13003175" progId="Photoshop.Image.13">
                            <p:embed/>
                            <p:pic>
                              <p:nvPicPr>
                                <p:cNvPr id="0" name="Picture 3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11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3239268" y="4220295"/>
                                  <a:ext cx="3276948" cy="1959309"/>
                                </a:xfrm>
                                <a:prstGeom prst="rect">
                                  <a:avLst/>
                                </a:prstGeom>
                                <a:noFill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p:grpSp>
              <p:pic>
                <p:nvPicPr>
                  <p:cNvPr id="109" name="그림 108"/>
                  <p:cNvPicPr>
                    <a:picLocks noChangeAspect="1"/>
                  </p:cNvPicPr>
                  <p:nvPr/>
                </p:nvPicPr>
                <p:blipFill>
                  <a:blip r:embed="rId17" cstate="screen"/>
                  <a:stretch>
                    <a:fillRect/>
                  </a:stretch>
                </p:blipFill>
                <p:spPr>
                  <a:xfrm>
                    <a:off x="5991128" y="2733805"/>
                    <a:ext cx="1841057" cy="1178277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107" name="Picture 5" descr="C:\Users\a00291\Desktop\a70cccb3_pano.jpg"/>
                <p:cNvPicPr>
                  <a:picLocks noChangeAspect="1" noChangeArrowheads="1"/>
                </p:cNvPicPr>
                <p:nvPr/>
              </p:nvPicPr>
              <p:blipFill rotWithShape="1">
                <a:blip r:embed="rId18" cstate="screen">
                  <a:lum bright="1000" contrast="20000"/>
                </a:blip>
                <a:srcRect/>
                <a:stretch/>
              </p:blipFill>
              <p:spPr bwMode="auto">
                <a:xfrm>
                  <a:off x="4644008" y="3045791"/>
                  <a:ext cx="344164" cy="295200"/>
                </a:xfrm>
                <a:prstGeom prst="rect">
                  <a:avLst/>
                </a:prstGeom>
                <a:ln>
                  <a:noFill/>
                </a:ln>
                <a:effectLst/>
              </p:spPr>
            </p:pic>
          </p:grpSp>
          <p:grpSp>
            <p:nvGrpSpPr>
              <p:cNvPr id="27" name="그룹 25"/>
              <p:cNvGrpSpPr/>
              <p:nvPr/>
            </p:nvGrpSpPr>
            <p:grpSpPr>
              <a:xfrm>
                <a:off x="5214942" y="4981080"/>
                <a:ext cx="928694" cy="1610706"/>
                <a:chOff x="3402410" y="-1604882"/>
                <a:chExt cx="3773232" cy="6707964"/>
              </a:xfrm>
            </p:grpSpPr>
            <p:pic>
              <p:nvPicPr>
                <p:cNvPr id="137" name="그림 136"/>
                <p:cNvPicPr>
                  <a:picLocks noChangeAspect="1"/>
                </p:cNvPicPr>
                <p:nvPr/>
              </p:nvPicPr>
              <p:blipFill>
                <a:blip r:embed="rId19" cstate="screen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402410" y="-1604882"/>
                  <a:ext cx="3773232" cy="6707964"/>
                </a:xfrm>
                <a:prstGeom prst="rect">
                  <a:avLst/>
                </a:prstGeom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</p:pic>
            <p:sp>
              <p:nvSpPr>
                <p:cNvPr id="138" name="타원 137"/>
                <p:cNvSpPr/>
                <p:nvPr/>
              </p:nvSpPr>
              <p:spPr bwMode="auto">
                <a:xfrm>
                  <a:off x="4710546" y="354000"/>
                  <a:ext cx="132068" cy="118055"/>
                </a:xfrm>
                <a:prstGeom prst="ellipse">
                  <a:avLst/>
                </a:prstGeom>
                <a:solidFill>
                  <a:srgbClr val="FFC000">
                    <a:alpha val="70000"/>
                  </a:srgbClr>
                </a:solidFill>
                <a:ln w="9525">
                  <a:noFill/>
                  <a:miter lim="800000"/>
                  <a:headEnd/>
                  <a:tailEnd/>
                </a:ln>
                <a:effectLst>
                  <a:outerShdw dist="35921" dir="2700000" algn="ctr" rotWithShape="0">
                    <a:schemeClr val="bg2">
                      <a:alpha val="50000"/>
                    </a:schemeClr>
                  </a:outerShdw>
                </a:effectLst>
              </p:spPr>
              <p:txBody>
                <a:bodyPr wrap="none" rtlCol="0" anchor="ctr"/>
                <a:lstStyle/>
                <a:p>
                  <a:pPr algn="ctr"/>
                  <a:endParaRPr lang="ko-KR" altLang="en-US"/>
                </a:p>
              </p:txBody>
            </p:sp>
          </p:grpSp>
        </p:grpSp>
      </p:grpSp>
      <p:grpSp>
        <p:nvGrpSpPr>
          <p:cNvPr id="63" name="그룹 37"/>
          <p:cNvGrpSpPr/>
          <p:nvPr/>
        </p:nvGrpSpPr>
        <p:grpSpPr>
          <a:xfrm>
            <a:off x="7786710" y="6417254"/>
            <a:ext cx="1213034" cy="369332"/>
            <a:chOff x="383284" y="4870823"/>
            <a:chExt cx="1213034" cy="369332"/>
          </a:xfrm>
        </p:grpSpPr>
        <p:sp>
          <p:nvSpPr>
            <p:cNvPr id="64" name="줄무늬가 있는 오른쪽 화살표 63"/>
            <p:cNvSpPr/>
            <p:nvPr/>
          </p:nvSpPr>
          <p:spPr bwMode="auto">
            <a:xfrm>
              <a:off x="1252191" y="4923076"/>
              <a:ext cx="344127" cy="233499"/>
            </a:xfrm>
            <a:prstGeom prst="stripedRightArrow">
              <a:avLst>
                <a:gd name="adj1" fmla="val 54775"/>
                <a:gd name="adj2" fmla="val 68539"/>
              </a:avLst>
            </a:prstGeom>
            <a:solidFill>
              <a:schemeClr val="accent6">
                <a:lumMod val="75000"/>
              </a:schemeClr>
            </a:solidFill>
            <a:ln w="3175">
              <a:noFill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rtlCol="0" anchor="ctr"/>
            <a:lstStyle/>
            <a:p>
              <a:pPr algn="ctr"/>
              <a:endParaRPr lang="ko-KR" altLang="en-US" sz="1600">
                <a:latin typeface="+mj-ea"/>
                <a:ea typeface="+mj-ea"/>
              </a:endParaRP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383284" y="4870823"/>
              <a:ext cx="8899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Black" pitchFamily="34" charset="0"/>
                  <a:ea typeface="+mj-ea"/>
                </a:rPr>
                <a:t>NEXT</a:t>
              </a:r>
              <a:endParaRPr lang="ko-KR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itchFamily="34" charset="0"/>
                <a:ea typeface="+mj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9192557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10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500"/>
                            </p:stCondLst>
                            <p:childTnLst>
                              <p:par>
                                <p:cTn id="25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6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7500"/>
                            </p:stCondLst>
                            <p:childTnLst>
                              <p:par>
                                <p:cTn id="28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9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0" grpId="0"/>
      <p:bldP spid="13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:\02. 업무\2014년\02. 전략과제\13. EM 동영상\pax-i0001.pn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0" y="2038351"/>
            <a:ext cx="3991249" cy="4819649"/>
          </a:xfrm>
          <a:prstGeom prst="rect">
            <a:avLst/>
          </a:prstGeom>
          <a:noFill/>
        </p:spPr>
      </p:pic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119031" y="6471713"/>
            <a:ext cx="266701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865438" algn="ctr"/>
                <a:tab pos="5730875" algn="r"/>
              </a:tabLst>
            </a:pPr>
            <a:r>
              <a:rPr kumimoji="1" lang="en-US" altLang="ko-KR" sz="800" b="1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 Narrow" pitchFamily="34" charset="0"/>
                <a:ea typeface="Arial Unicode MS" pitchFamily="50" charset="-127"/>
                <a:cs typeface="Arial Unicode MS" pitchFamily="50" charset="-127"/>
              </a:rPr>
              <a:t>COPYRIGHT© 2014 VATECH Global.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865438" algn="ctr"/>
                <a:tab pos="5730875" algn="r"/>
              </a:tabLst>
            </a:pPr>
            <a:r>
              <a:rPr kumimoji="1" lang="en-US" altLang="ko-KR" sz="600" b="1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 Narrow" pitchFamily="34" charset="0"/>
                <a:ea typeface="Arial Unicode MS" pitchFamily="50" charset="-127"/>
                <a:cs typeface="Arial Unicode MS" pitchFamily="50" charset="-127"/>
              </a:rPr>
              <a:t>ALL RIGHTS RESERVED </a:t>
            </a:r>
          </a:p>
        </p:txBody>
      </p:sp>
      <p:sp>
        <p:nvSpPr>
          <p:cNvPr id="4" name="대각선 방향의 모서리가 둥근 사각형 3"/>
          <p:cNvSpPr/>
          <p:nvPr/>
        </p:nvSpPr>
        <p:spPr>
          <a:xfrm>
            <a:off x="6012929" y="3071810"/>
            <a:ext cx="2788597" cy="865346"/>
          </a:xfrm>
          <a:prstGeom prst="round2DiagRect">
            <a:avLst>
              <a:gd name="adj1" fmla="val 31601"/>
              <a:gd name="adj2" fmla="val 0"/>
            </a:avLst>
          </a:prstGeom>
          <a:gradFill flip="none" rotWithShape="1">
            <a:gsLst>
              <a:gs pos="0">
                <a:schemeClr val="accent1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accent1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accent1">
                  <a:lumMod val="60000"/>
                  <a:lumOff val="40000"/>
                  <a:shade val="100000"/>
                  <a:satMod val="115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altLang="ko-KR" sz="4000" b="1" dirty="0" smtClean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Basic Info</a:t>
            </a:r>
            <a:endParaRPr lang="ko-KR" altLang="en-US" sz="4000" b="1" dirty="0">
              <a:solidFill>
                <a:schemeClr val="bg1"/>
              </a:solidFill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5" name="Picture 2" descr="C:\Users\a00291\Desktop\이미지\Pax-i-BI23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14744" y="3090996"/>
            <a:ext cx="2126130" cy="71438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그림 5" descr="home-150499_640.png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8429652" y="71414"/>
            <a:ext cx="568800" cy="576000"/>
          </a:xfrm>
          <a:prstGeom prst="rect">
            <a:avLst/>
          </a:prstGeom>
        </p:spPr>
      </p:pic>
      <p:grpSp>
        <p:nvGrpSpPr>
          <p:cNvPr id="10" name="그룹 37"/>
          <p:cNvGrpSpPr/>
          <p:nvPr/>
        </p:nvGrpSpPr>
        <p:grpSpPr>
          <a:xfrm>
            <a:off x="7786710" y="6417254"/>
            <a:ext cx="1213034" cy="369332"/>
            <a:chOff x="383284" y="4870823"/>
            <a:chExt cx="1213034" cy="369332"/>
          </a:xfrm>
        </p:grpSpPr>
        <p:sp>
          <p:nvSpPr>
            <p:cNvPr id="11" name="줄무늬가 있는 오른쪽 화살표 10"/>
            <p:cNvSpPr/>
            <p:nvPr/>
          </p:nvSpPr>
          <p:spPr bwMode="auto">
            <a:xfrm>
              <a:off x="1252191" y="4923076"/>
              <a:ext cx="344127" cy="233499"/>
            </a:xfrm>
            <a:prstGeom prst="stripedRightArrow">
              <a:avLst>
                <a:gd name="adj1" fmla="val 54775"/>
                <a:gd name="adj2" fmla="val 68539"/>
              </a:avLst>
            </a:prstGeom>
            <a:solidFill>
              <a:schemeClr val="accent6">
                <a:lumMod val="75000"/>
              </a:schemeClr>
            </a:solidFill>
            <a:ln w="3175">
              <a:noFill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rtlCol="0" anchor="ctr"/>
            <a:lstStyle/>
            <a:p>
              <a:pPr algn="ctr"/>
              <a:endParaRPr lang="ko-KR" altLang="en-US" sz="1600">
                <a:latin typeface="+mj-ea"/>
                <a:ea typeface="+mj-ea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383284" y="4870823"/>
              <a:ext cx="8899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Black" pitchFamily="34" charset="0"/>
                  <a:ea typeface="+mj-ea"/>
                </a:rPr>
                <a:t>NEXT</a:t>
              </a:r>
              <a:endParaRPr lang="ko-KR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itchFamily="34" charset="0"/>
                <a:ea typeface="+mj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9072770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직사각형 36"/>
          <p:cNvSpPr/>
          <p:nvPr/>
        </p:nvSpPr>
        <p:spPr>
          <a:xfrm>
            <a:off x="970440" y="1095119"/>
            <a:ext cx="61733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ko-KR" sz="1200" b="1" dirty="0" smtClean="0">
                <a:latin typeface="Arial" pitchFamily="34" charset="0"/>
                <a:ea typeface="+mj-ea"/>
                <a:cs typeface="Arial" pitchFamily="34" charset="0"/>
              </a:rPr>
              <a:t>After saving the acquired image, check whether it is saved in </a:t>
            </a:r>
            <a:r>
              <a:rPr lang="en-US" altLang="ko-KR" sz="1200" b="1" dirty="0" err="1" smtClean="0">
                <a:latin typeface="Arial" pitchFamily="34" charset="0"/>
                <a:ea typeface="+mj-ea"/>
                <a:cs typeface="Arial" pitchFamily="34" charset="0"/>
              </a:rPr>
              <a:t>EasyDent</a:t>
            </a:r>
            <a:r>
              <a:rPr lang="en-US" altLang="ko-KR" sz="1200" b="1" dirty="0" smtClean="0">
                <a:latin typeface="Arial" pitchFamily="34" charset="0"/>
                <a:ea typeface="+mj-ea"/>
                <a:cs typeface="Arial" pitchFamily="34" charset="0"/>
              </a:rPr>
              <a:t> V4 or not.</a:t>
            </a:r>
          </a:p>
        </p:txBody>
      </p:sp>
      <p:sp>
        <p:nvSpPr>
          <p:cNvPr id="61" name="직사각형 60"/>
          <p:cNvSpPr/>
          <p:nvPr/>
        </p:nvSpPr>
        <p:spPr>
          <a:xfrm>
            <a:off x="1122840" y="1523747"/>
            <a:ext cx="4877919" cy="3351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buFont typeface="Wingdings" pitchFamily="2" charset="2"/>
              <a:buChar char="§"/>
            </a:pPr>
            <a:r>
              <a:rPr lang="ko-KR" altLang="en-US" sz="1200" b="1" dirty="0" smtClean="0">
                <a:latin typeface="Arial" pitchFamily="34" charset="0"/>
                <a:ea typeface="+mj-ea"/>
                <a:cs typeface="Arial" pitchFamily="34" charset="0"/>
              </a:rPr>
              <a:t> </a:t>
            </a:r>
            <a:r>
              <a:rPr lang="en-US" altLang="ko-KR" sz="1200" b="1" dirty="0" smtClean="0">
                <a:latin typeface="Arial" pitchFamily="34" charset="0"/>
                <a:ea typeface="+mj-ea"/>
                <a:cs typeface="Arial" pitchFamily="34" charset="0"/>
              </a:rPr>
              <a:t>CASE #1. Basic option.</a:t>
            </a:r>
          </a:p>
        </p:txBody>
      </p:sp>
      <p:sp>
        <p:nvSpPr>
          <p:cNvPr id="72" name="직사각형 71"/>
          <p:cNvSpPr/>
          <p:nvPr/>
        </p:nvSpPr>
        <p:spPr>
          <a:xfrm>
            <a:off x="1159821" y="4143380"/>
            <a:ext cx="487791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buFont typeface="Wingdings" pitchFamily="2" charset="2"/>
              <a:buChar char="§"/>
            </a:pPr>
            <a:r>
              <a:rPr lang="en-US" altLang="ko-KR" sz="1200" b="1" dirty="0" smtClean="0">
                <a:latin typeface="Arial" pitchFamily="34" charset="0"/>
                <a:ea typeface="+mj-ea"/>
                <a:cs typeface="Arial" pitchFamily="34" charset="0"/>
              </a:rPr>
              <a:t> CASE #2. In case AF or UHD option is applied.</a:t>
            </a:r>
          </a:p>
        </p:txBody>
      </p:sp>
      <p:grpSp>
        <p:nvGrpSpPr>
          <p:cNvPr id="2" name="그룹 70"/>
          <p:cNvGrpSpPr/>
          <p:nvPr/>
        </p:nvGrpSpPr>
        <p:grpSpPr>
          <a:xfrm>
            <a:off x="1142976" y="1785927"/>
            <a:ext cx="3143272" cy="1928827"/>
            <a:chOff x="1071538" y="2786058"/>
            <a:chExt cx="2258480" cy="1430465"/>
          </a:xfrm>
        </p:grpSpPr>
        <p:grpSp>
          <p:nvGrpSpPr>
            <p:cNvPr id="3" name="그룹 80"/>
            <p:cNvGrpSpPr/>
            <p:nvPr/>
          </p:nvGrpSpPr>
          <p:grpSpPr>
            <a:xfrm>
              <a:off x="1071538" y="2786058"/>
              <a:ext cx="2258480" cy="1430465"/>
              <a:chOff x="2809988" y="3571876"/>
              <a:chExt cx="2071702" cy="1322624"/>
            </a:xfrm>
          </p:grpSpPr>
          <p:pic>
            <p:nvPicPr>
              <p:cNvPr id="69" name="Picture 3" descr="D:\02. 업무\2014년\02. 전략과제\13. EM 동영상\montor.png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 b="22857"/>
              <a:stretch>
                <a:fillRect/>
              </a:stretch>
            </p:blipFill>
            <p:spPr bwMode="auto">
              <a:xfrm>
                <a:off x="2809988" y="3571876"/>
                <a:ext cx="2071702" cy="1322624"/>
              </a:xfrm>
              <a:prstGeom prst="rect">
                <a:avLst/>
              </a:prstGeom>
              <a:noFill/>
            </p:spPr>
          </p:pic>
          <p:pic>
            <p:nvPicPr>
              <p:cNvPr id="70" name="Picture 2"/>
              <p:cNvPicPr>
                <a:picLocks noChangeAspect="1" noChangeArrowheads="1"/>
              </p:cNvPicPr>
              <p:nvPr/>
            </p:nvPicPr>
            <p:blipFill rotWithShape="1">
              <a:blip r:embed="rId3" cstate="print"/>
              <a:srcRect/>
              <a:stretch/>
            </p:blipFill>
            <p:spPr bwMode="auto">
              <a:xfrm>
                <a:off x="3037038" y="3745106"/>
                <a:ext cx="1637400" cy="1053805"/>
              </a:xfrm>
              <a:prstGeom prst="rect">
                <a:avLst/>
              </a:prstGeom>
              <a:ln>
                <a:noFill/>
              </a:ln>
              <a:effectLst/>
            </p:spPr>
          </p:pic>
        </p:grpSp>
        <p:grpSp>
          <p:nvGrpSpPr>
            <p:cNvPr id="4" name="그룹 61"/>
            <p:cNvGrpSpPr/>
            <p:nvPr/>
          </p:nvGrpSpPr>
          <p:grpSpPr>
            <a:xfrm>
              <a:off x="1281518" y="2970034"/>
              <a:ext cx="1836000" cy="1152000"/>
              <a:chOff x="1326952" y="4000504"/>
              <a:chExt cx="2404148" cy="1519238"/>
            </a:xfrm>
          </p:grpSpPr>
          <p:pic>
            <p:nvPicPr>
              <p:cNvPr id="63" name="Picture 6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1357290" y="4000504"/>
                <a:ext cx="2373810" cy="151923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64" name="Picture 5" descr="C:\Users\a00291\Desktop\a70cccb3_pano.jpg"/>
              <p:cNvPicPr>
                <a:picLocks noChangeArrowheads="1"/>
              </p:cNvPicPr>
              <p:nvPr/>
            </p:nvPicPr>
            <p:blipFill rotWithShape="1">
              <a:blip r:embed="rId5" cstate="print">
                <a:lum bright="1000" contrast="20000"/>
              </a:blip>
              <a:srcRect l="-2707" t="-8627" r="-3683" b="-7911"/>
              <a:stretch/>
            </p:blipFill>
            <p:spPr bwMode="auto">
              <a:xfrm>
                <a:off x="1326952" y="4104374"/>
                <a:ext cx="2023200" cy="1080000"/>
              </a:xfrm>
              <a:prstGeom prst="rect">
                <a:avLst/>
              </a:prstGeom>
              <a:ln>
                <a:noFill/>
              </a:ln>
              <a:effectLst/>
            </p:spPr>
          </p:pic>
        </p:grpSp>
      </p:grpSp>
      <p:grpSp>
        <p:nvGrpSpPr>
          <p:cNvPr id="5" name="그룹 16"/>
          <p:cNvGrpSpPr/>
          <p:nvPr/>
        </p:nvGrpSpPr>
        <p:grpSpPr>
          <a:xfrm>
            <a:off x="1163688" y="4357695"/>
            <a:ext cx="3143272" cy="1928827"/>
            <a:chOff x="6069489" y="2513083"/>
            <a:chExt cx="2258480" cy="1430465"/>
          </a:xfrm>
        </p:grpSpPr>
        <p:grpSp>
          <p:nvGrpSpPr>
            <p:cNvPr id="6" name="그룹 80"/>
            <p:cNvGrpSpPr/>
            <p:nvPr/>
          </p:nvGrpSpPr>
          <p:grpSpPr>
            <a:xfrm>
              <a:off x="6069489" y="2513083"/>
              <a:ext cx="2258480" cy="1430465"/>
              <a:chOff x="2809988" y="3571876"/>
              <a:chExt cx="2071702" cy="1322624"/>
            </a:xfrm>
          </p:grpSpPr>
          <p:pic>
            <p:nvPicPr>
              <p:cNvPr id="21" name="Picture 3" descr="D:\02. 업무\2014년\02. 전략과제\13. EM 동영상\montor.png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 b="22857"/>
              <a:stretch>
                <a:fillRect/>
              </a:stretch>
            </p:blipFill>
            <p:spPr bwMode="auto">
              <a:xfrm>
                <a:off x="2809988" y="3571876"/>
                <a:ext cx="2071702" cy="1322624"/>
              </a:xfrm>
              <a:prstGeom prst="rect">
                <a:avLst/>
              </a:prstGeom>
              <a:noFill/>
            </p:spPr>
          </p:pic>
          <p:pic>
            <p:nvPicPr>
              <p:cNvPr id="22" name="Picture 2"/>
              <p:cNvPicPr>
                <a:picLocks noChangeAspect="1" noChangeArrowheads="1"/>
              </p:cNvPicPr>
              <p:nvPr/>
            </p:nvPicPr>
            <p:blipFill rotWithShape="1">
              <a:blip r:embed="rId3" cstate="print"/>
              <a:srcRect/>
              <a:stretch/>
            </p:blipFill>
            <p:spPr bwMode="auto">
              <a:xfrm>
                <a:off x="3037038" y="3745106"/>
                <a:ext cx="1637400" cy="1053805"/>
              </a:xfrm>
              <a:prstGeom prst="rect">
                <a:avLst/>
              </a:prstGeom>
              <a:ln>
                <a:noFill/>
              </a:ln>
              <a:effectLst/>
            </p:spPr>
          </p:pic>
        </p:grpSp>
        <p:pic>
          <p:nvPicPr>
            <p:cNvPr id="19" name="그림 18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308971" y="2699723"/>
              <a:ext cx="1800305" cy="1144670"/>
            </a:xfrm>
            <a:prstGeom prst="rect">
              <a:avLst/>
            </a:prstGeom>
          </p:spPr>
        </p:pic>
        <p:pic>
          <p:nvPicPr>
            <p:cNvPr id="20" name="Picture 5" descr="C:\Users\a00291\Desktop\a70cccb3_pano.jpg"/>
            <p:cNvPicPr>
              <a:picLocks noChangeArrowheads="1"/>
            </p:cNvPicPr>
            <p:nvPr/>
          </p:nvPicPr>
          <p:blipFill rotWithShape="1">
            <a:blip r:embed="rId7" cstate="screen">
              <a:lum bright="1000" contrast="20000"/>
            </a:blip>
            <a:srcRect l="-2706" t="-8647" r="-3681" b="-7929"/>
            <a:stretch/>
          </p:blipFill>
          <p:spPr bwMode="auto">
            <a:xfrm>
              <a:off x="6287190" y="2780928"/>
              <a:ext cx="1453162" cy="792088"/>
            </a:xfrm>
            <a:prstGeom prst="rect">
              <a:avLst/>
            </a:prstGeom>
            <a:ln>
              <a:noFill/>
            </a:ln>
            <a:effectLst/>
          </p:spPr>
        </p:pic>
      </p:grpSp>
      <p:grpSp>
        <p:nvGrpSpPr>
          <p:cNvPr id="53" name="그룹 37"/>
          <p:cNvGrpSpPr/>
          <p:nvPr/>
        </p:nvGrpSpPr>
        <p:grpSpPr>
          <a:xfrm>
            <a:off x="7786710" y="6417254"/>
            <a:ext cx="1213034" cy="369332"/>
            <a:chOff x="383284" y="4870823"/>
            <a:chExt cx="1213034" cy="369332"/>
          </a:xfrm>
        </p:grpSpPr>
        <p:sp>
          <p:nvSpPr>
            <p:cNvPr id="54" name="줄무늬가 있는 오른쪽 화살표 53"/>
            <p:cNvSpPr/>
            <p:nvPr/>
          </p:nvSpPr>
          <p:spPr bwMode="auto">
            <a:xfrm>
              <a:off x="1252191" y="4923076"/>
              <a:ext cx="344127" cy="233499"/>
            </a:xfrm>
            <a:prstGeom prst="stripedRightArrow">
              <a:avLst>
                <a:gd name="adj1" fmla="val 54775"/>
                <a:gd name="adj2" fmla="val 68539"/>
              </a:avLst>
            </a:prstGeom>
            <a:solidFill>
              <a:schemeClr val="accent6">
                <a:lumMod val="75000"/>
              </a:schemeClr>
            </a:solidFill>
            <a:ln w="3175">
              <a:noFill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rtlCol="0" anchor="ctr"/>
            <a:lstStyle/>
            <a:p>
              <a:pPr algn="ctr"/>
              <a:endParaRPr lang="ko-KR" altLang="en-US" sz="1600">
                <a:latin typeface="+mj-ea"/>
                <a:ea typeface="+mj-ea"/>
              </a:endParaRP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383284" y="4870823"/>
              <a:ext cx="8899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Black" pitchFamily="34" charset="0"/>
                  <a:ea typeface="+mj-ea"/>
                </a:rPr>
                <a:t>NEXT</a:t>
              </a:r>
              <a:endParaRPr lang="ko-KR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itchFamily="34" charset="0"/>
                <a:ea typeface="+mj-ea"/>
              </a:endParaRPr>
            </a:p>
          </p:txBody>
        </p:sp>
      </p:grpSp>
      <p:grpSp>
        <p:nvGrpSpPr>
          <p:cNvPr id="43" name="그룹 33"/>
          <p:cNvGrpSpPr/>
          <p:nvPr/>
        </p:nvGrpSpPr>
        <p:grpSpPr>
          <a:xfrm>
            <a:off x="214282" y="214290"/>
            <a:ext cx="4999837" cy="857256"/>
            <a:chOff x="214282" y="214290"/>
            <a:chExt cx="4999837" cy="857256"/>
          </a:xfrm>
        </p:grpSpPr>
        <p:sp>
          <p:nvSpPr>
            <p:cNvPr id="44" name="TextBox 43"/>
            <p:cNvSpPr txBox="1"/>
            <p:nvPr/>
          </p:nvSpPr>
          <p:spPr>
            <a:xfrm>
              <a:off x="285719" y="357166"/>
              <a:ext cx="4928400" cy="646986"/>
            </a:xfrm>
            <a:prstGeom prst="roundRect">
              <a:avLst>
                <a:gd name="adj" fmla="val 17816"/>
              </a:avLst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ko-KR" altLang="en-US" sz="1600" b="1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         </a:t>
              </a:r>
              <a:r>
                <a:rPr lang="en-US" altLang="ko-KR" sz="1600" b="1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Panoramic Image Capture Procedure</a:t>
              </a:r>
            </a:p>
            <a:p>
              <a:r>
                <a:rPr lang="en-US" altLang="ko-KR" sz="1600" b="1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         (In Standard Mode) </a:t>
              </a:r>
              <a:endParaRPr lang="en-US" altLang="ko-KR" sz="1600" b="1" dirty="0" smtClean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endParaRPr>
            </a:p>
          </p:txBody>
        </p:sp>
        <p:pic>
          <p:nvPicPr>
            <p:cNvPr id="48" name="Picture 1" descr="D:\02. 업무\2014년\02. 전략과제\13. EM 동영상\dentist용\이미지\아이콘001.png"/>
            <p:cNvPicPr>
              <a:picLocks noChangeAspect="1" noChangeArrowheads="1"/>
            </p:cNvPicPr>
            <p:nvPr/>
          </p:nvPicPr>
          <p:blipFill>
            <a:blip r:embed="rId8" cstate="screen"/>
            <a:srcRect/>
            <a:stretch>
              <a:fillRect/>
            </a:stretch>
          </p:blipFill>
          <p:spPr bwMode="auto">
            <a:xfrm>
              <a:off x="214282" y="214290"/>
              <a:ext cx="666755" cy="857256"/>
            </a:xfrm>
            <a:prstGeom prst="rect">
              <a:avLst/>
            </a:prstGeom>
            <a:noFill/>
          </p:spPr>
        </p:pic>
      </p:grpSp>
      <p:grpSp>
        <p:nvGrpSpPr>
          <p:cNvPr id="45" name="그룹 44"/>
          <p:cNvGrpSpPr/>
          <p:nvPr/>
        </p:nvGrpSpPr>
        <p:grpSpPr>
          <a:xfrm>
            <a:off x="4357686" y="1928802"/>
            <a:ext cx="3023602" cy="1800000"/>
            <a:chOff x="4357686" y="1928802"/>
            <a:chExt cx="3023602" cy="1800000"/>
          </a:xfrm>
        </p:grpSpPr>
        <p:grpSp>
          <p:nvGrpSpPr>
            <p:cNvPr id="46" name="그룹 95"/>
            <p:cNvGrpSpPr/>
            <p:nvPr/>
          </p:nvGrpSpPr>
          <p:grpSpPr>
            <a:xfrm>
              <a:off x="4357686" y="1928802"/>
              <a:ext cx="3023602" cy="1800000"/>
              <a:chOff x="4357686" y="1928802"/>
              <a:chExt cx="3023602" cy="1800000"/>
            </a:xfrm>
          </p:grpSpPr>
          <p:grpSp>
            <p:nvGrpSpPr>
              <p:cNvPr id="56" name="그룹 57"/>
              <p:cNvGrpSpPr/>
              <p:nvPr/>
            </p:nvGrpSpPr>
            <p:grpSpPr>
              <a:xfrm>
                <a:off x="4833939" y="1928802"/>
                <a:ext cx="2547349" cy="1800000"/>
                <a:chOff x="4786314" y="1928802"/>
                <a:chExt cx="2547349" cy="1800000"/>
              </a:xfrm>
            </p:grpSpPr>
            <p:pic>
              <p:nvPicPr>
                <p:cNvPr id="58" name="Picture 2"/>
                <p:cNvPicPr>
                  <a:picLocks noChangeAspect="1" noChangeArrowheads="1"/>
                </p:cNvPicPr>
                <p:nvPr/>
              </p:nvPicPr>
              <p:blipFill>
                <a:blip r:embed="rId9" cstate="print"/>
                <a:srcRect/>
                <a:stretch>
                  <a:fillRect/>
                </a:stretch>
              </p:blipFill>
              <p:spPr bwMode="auto">
                <a:xfrm>
                  <a:off x="4900614" y="2047863"/>
                  <a:ext cx="2340268" cy="154800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  <p:pic>
              <p:nvPicPr>
                <p:cNvPr id="60" name="그림 59" descr="Monitor Frame 2.png"/>
                <p:cNvPicPr>
                  <a:picLocks noChangeAspect="1"/>
                </p:cNvPicPr>
                <p:nvPr/>
              </p:nvPicPr>
              <p:blipFill>
                <a:blip r:embed="rId10" cstate="print"/>
                <a:stretch>
                  <a:fillRect/>
                </a:stretch>
              </p:blipFill>
              <p:spPr>
                <a:xfrm>
                  <a:off x="4786314" y="1928802"/>
                  <a:ext cx="2547349" cy="1800000"/>
                </a:xfrm>
                <a:prstGeom prst="rect">
                  <a:avLst/>
                </a:prstGeom>
              </p:spPr>
            </p:pic>
          </p:grpSp>
          <p:sp>
            <p:nvSpPr>
              <p:cNvPr id="57" name="갈매기형 수장 56"/>
              <p:cNvSpPr/>
              <p:nvPr/>
            </p:nvSpPr>
            <p:spPr bwMode="auto">
              <a:xfrm>
                <a:off x="4357686" y="2709858"/>
                <a:ext cx="214314" cy="285752"/>
              </a:xfrm>
              <a:prstGeom prst="chevron">
                <a:avLst/>
              </a:prstGeom>
              <a:gradFill flip="none" rotWithShape="1">
                <a:gsLst>
                  <a:gs pos="0">
                    <a:schemeClr val="tx1">
                      <a:tint val="66000"/>
                      <a:satMod val="160000"/>
                    </a:schemeClr>
                  </a:gs>
                  <a:gs pos="50000">
                    <a:schemeClr val="tx1">
                      <a:tint val="44500"/>
                      <a:satMod val="160000"/>
                    </a:schemeClr>
                  </a:gs>
                  <a:gs pos="100000">
                    <a:schemeClr val="tx1">
                      <a:tint val="23500"/>
                      <a:satMod val="160000"/>
                    </a:schemeClr>
                  </a:gs>
                </a:gsLst>
                <a:lin ang="2700000" scaled="1"/>
                <a:tileRect/>
              </a:gradFill>
              <a:ln w="9525">
                <a:solidFill>
                  <a:schemeClr val="tx1">
                    <a:lumMod val="50000"/>
                    <a:lumOff val="50000"/>
                  </a:schemeClr>
                </a:solidFill>
                <a:miter lim="800000"/>
                <a:headEnd/>
                <a:tailEnd/>
              </a:ln>
              <a:effectLst>
                <a:outerShdw dist="35921" dir="2700000" algn="ctr" rotWithShape="0">
                  <a:schemeClr val="bg2">
                    <a:alpha val="50000"/>
                  </a:schemeClr>
                </a:outerShdw>
              </a:effectLst>
            </p:spPr>
            <p:txBody>
              <a:bodyPr wrap="none" rtlCol="0" anchor="ctr"/>
              <a:lstStyle/>
              <a:p>
                <a:pPr algn="ctr"/>
                <a:endParaRPr lang="ko-KR" altLang="en-US"/>
              </a:p>
            </p:txBody>
          </p:sp>
        </p:grpSp>
        <p:grpSp>
          <p:nvGrpSpPr>
            <p:cNvPr id="47" name="그룹 109"/>
            <p:cNvGrpSpPr/>
            <p:nvPr/>
          </p:nvGrpSpPr>
          <p:grpSpPr>
            <a:xfrm>
              <a:off x="5400004" y="2549442"/>
              <a:ext cx="1837504" cy="1011283"/>
              <a:chOff x="6362300" y="373244"/>
              <a:chExt cx="1837504" cy="1011283"/>
            </a:xfrm>
          </p:grpSpPr>
          <p:sp>
            <p:nvSpPr>
              <p:cNvPr id="49" name="직사각형 48"/>
              <p:cNvSpPr/>
              <p:nvPr/>
            </p:nvSpPr>
            <p:spPr bwMode="auto">
              <a:xfrm>
                <a:off x="6363052" y="392885"/>
                <a:ext cx="1836000" cy="972000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  <a:effectLst>
                <a:outerShdw dist="35921" dir="2700000" algn="ctr" rotWithShape="0">
                  <a:schemeClr val="bg2">
                    <a:alpha val="50000"/>
                  </a:schemeClr>
                </a:outerShdw>
              </a:effectLst>
            </p:spPr>
            <p:txBody>
              <a:bodyPr wrap="none" rtlCol="0" anchor="ctr"/>
              <a:lstStyle/>
              <a:p>
                <a:pPr algn="ctr"/>
                <a:endParaRPr lang="ko-KR" altLang="en-US"/>
              </a:p>
            </p:txBody>
          </p:sp>
          <p:pic>
            <p:nvPicPr>
              <p:cNvPr id="50" name="Picture 5" descr="C:\Users\a00291\Desktop\a70cccb3_pano.jpg"/>
              <p:cNvPicPr>
                <a:picLocks noChangeArrowheads="1"/>
              </p:cNvPicPr>
              <p:nvPr/>
            </p:nvPicPr>
            <p:blipFill rotWithShape="1">
              <a:blip r:embed="rId5" cstate="print">
                <a:lum bright="1000" contrast="20000"/>
              </a:blip>
              <a:srcRect l="-2707" t="-8627" r="-3683" b="-7911"/>
              <a:stretch/>
            </p:blipFill>
            <p:spPr bwMode="auto">
              <a:xfrm>
                <a:off x="6362300" y="373244"/>
                <a:ext cx="1837504" cy="1011283"/>
              </a:xfrm>
              <a:prstGeom prst="rect">
                <a:avLst/>
              </a:prstGeom>
              <a:ln>
                <a:noFill/>
              </a:ln>
              <a:effectLst/>
            </p:spPr>
          </p:pic>
        </p:grpSp>
      </p:grpSp>
      <p:grpSp>
        <p:nvGrpSpPr>
          <p:cNvPr id="62" name="그룹 61"/>
          <p:cNvGrpSpPr/>
          <p:nvPr/>
        </p:nvGrpSpPr>
        <p:grpSpPr>
          <a:xfrm>
            <a:off x="4357686" y="4500570"/>
            <a:ext cx="3023602" cy="1800000"/>
            <a:chOff x="4357686" y="1928802"/>
            <a:chExt cx="3023602" cy="1800000"/>
          </a:xfrm>
        </p:grpSpPr>
        <p:grpSp>
          <p:nvGrpSpPr>
            <p:cNvPr id="65" name="그룹 112"/>
            <p:cNvGrpSpPr/>
            <p:nvPr/>
          </p:nvGrpSpPr>
          <p:grpSpPr>
            <a:xfrm>
              <a:off x="4357686" y="1928802"/>
              <a:ext cx="3023602" cy="1800000"/>
              <a:chOff x="4357686" y="1928802"/>
              <a:chExt cx="3023602" cy="1800000"/>
            </a:xfrm>
          </p:grpSpPr>
          <p:grpSp>
            <p:nvGrpSpPr>
              <p:cNvPr id="71" name="그룹 116"/>
              <p:cNvGrpSpPr/>
              <p:nvPr/>
            </p:nvGrpSpPr>
            <p:grpSpPr>
              <a:xfrm>
                <a:off x="4833939" y="1928802"/>
                <a:ext cx="2547349" cy="1800000"/>
                <a:chOff x="4786314" y="1928802"/>
                <a:chExt cx="2547349" cy="1800000"/>
              </a:xfrm>
            </p:grpSpPr>
            <p:pic>
              <p:nvPicPr>
                <p:cNvPr id="74" name="Picture 2"/>
                <p:cNvPicPr>
                  <a:picLocks noChangeAspect="1" noChangeArrowheads="1"/>
                </p:cNvPicPr>
                <p:nvPr/>
              </p:nvPicPr>
              <p:blipFill>
                <a:blip r:embed="rId9" cstate="print"/>
                <a:srcRect/>
                <a:stretch>
                  <a:fillRect/>
                </a:stretch>
              </p:blipFill>
              <p:spPr bwMode="auto">
                <a:xfrm>
                  <a:off x="4900614" y="2047863"/>
                  <a:ext cx="2340268" cy="154800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  <p:pic>
              <p:nvPicPr>
                <p:cNvPr id="75" name="그림 74" descr="Monitor Frame 2.png"/>
                <p:cNvPicPr>
                  <a:picLocks noChangeAspect="1"/>
                </p:cNvPicPr>
                <p:nvPr/>
              </p:nvPicPr>
              <p:blipFill>
                <a:blip r:embed="rId10" cstate="print"/>
                <a:stretch>
                  <a:fillRect/>
                </a:stretch>
              </p:blipFill>
              <p:spPr>
                <a:xfrm>
                  <a:off x="4786314" y="1928802"/>
                  <a:ext cx="2547349" cy="1800000"/>
                </a:xfrm>
                <a:prstGeom prst="rect">
                  <a:avLst/>
                </a:prstGeom>
              </p:spPr>
            </p:pic>
          </p:grpSp>
          <p:sp>
            <p:nvSpPr>
              <p:cNvPr id="73" name="갈매기형 수장 72"/>
              <p:cNvSpPr/>
              <p:nvPr/>
            </p:nvSpPr>
            <p:spPr bwMode="auto">
              <a:xfrm>
                <a:off x="4357686" y="2709858"/>
                <a:ext cx="214314" cy="285752"/>
              </a:xfrm>
              <a:prstGeom prst="chevron">
                <a:avLst/>
              </a:prstGeom>
              <a:gradFill flip="none" rotWithShape="1">
                <a:gsLst>
                  <a:gs pos="0">
                    <a:schemeClr val="tx1">
                      <a:tint val="66000"/>
                      <a:satMod val="160000"/>
                    </a:schemeClr>
                  </a:gs>
                  <a:gs pos="50000">
                    <a:schemeClr val="tx1">
                      <a:tint val="44500"/>
                      <a:satMod val="160000"/>
                    </a:schemeClr>
                  </a:gs>
                  <a:gs pos="100000">
                    <a:schemeClr val="tx1">
                      <a:tint val="23500"/>
                      <a:satMod val="160000"/>
                    </a:schemeClr>
                  </a:gs>
                </a:gsLst>
                <a:lin ang="2700000" scaled="1"/>
                <a:tileRect/>
              </a:gradFill>
              <a:ln w="9525">
                <a:solidFill>
                  <a:schemeClr val="tx1">
                    <a:lumMod val="50000"/>
                    <a:lumOff val="50000"/>
                  </a:schemeClr>
                </a:solidFill>
                <a:miter lim="800000"/>
                <a:headEnd/>
                <a:tailEnd/>
              </a:ln>
              <a:effectLst>
                <a:outerShdw dist="35921" dir="2700000" algn="ctr" rotWithShape="0">
                  <a:schemeClr val="bg2">
                    <a:alpha val="50000"/>
                  </a:schemeClr>
                </a:outerShdw>
              </a:effectLst>
            </p:spPr>
            <p:txBody>
              <a:bodyPr wrap="none" rtlCol="0" anchor="ctr"/>
              <a:lstStyle/>
              <a:p>
                <a:pPr algn="ctr"/>
                <a:endParaRPr lang="ko-KR" altLang="en-US"/>
              </a:p>
            </p:txBody>
          </p:sp>
        </p:grpSp>
        <p:grpSp>
          <p:nvGrpSpPr>
            <p:cNvPr id="66" name="그룹 113"/>
            <p:cNvGrpSpPr/>
            <p:nvPr/>
          </p:nvGrpSpPr>
          <p:grpSpPr>
            <a:xfrm>
              <a:off x="5400004" y="2549442"/>
              <a:ext cx="1837504" cy="1011283"/>
              <a:chOff x="6362300" y="373244"/>
              <a:chExt cx="1837504" cy="1011283"/>
            </a:xfrm>
          </p:grpSpPr>
          <p:sp>
            <p:nvSpPr>
              <p:cNvPr id="67" name="직사각형 66"/>
              <p:cNvSpPr/>
              <p:nvPr/>
            </p:nvSpPr>
            <p:spPr bwMode="auto">
              <a:xfrm>
                <a:off x="6363052" y="392885"/>
                <a:ext cx="1836000" cy="972000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  <a:effectLst>
                <a:outerShdw dist="35921" dir="2700000" algn="ctr" rotWithShape="0">
                  <a:schemeClr val="bg2">
                    <a:alpha val="50000"/>
                  </a:schemeClr>
                </a:outerShdw>
              </a:effectLst>
            </p:spPr>
            <p:txBody>
              <a:bodyPr wrap="none" rtlCol="0" anchor="ctr"/>
              <a:lstStyle/>
              <a:p>
                <a:pPr algn="ctr"/>
                <a:endParaRPr lang="ko-KR" altLang="en-US"/>
              </a:p>
            </p:txBody>
          </p:sp>
          <p:pic>
            <p:nvPicPr>
              <p:cNvPr id="68" name="Picture 5" descr="C:\Users\a00291\Desktop\a70cccb3_pano.jpg"/>
              <p:cNvPicPr>
                <a:picLocks noChangeArrowheads="1"/>
              </p:cNvPicPr>
              <p:nvPr/>
            </p:nvPicPr>
            <p:blipFill rotWithShape="1">
              <a:blip r:embed="rId5" cstate="print">
                <a:lum bright="1000" contrast="20000"/>
              </a:blip>
              <a:srcRect l="-2707" t="-8627" r="-3683" b="-7911"/>
              <a:stretch/>
            </p:blipFill>
            <p:spPr bwMode="auto">
              <a:xfrm>
                <a:off x="6362300" y="373244"/>
                <a:ext cx="1837504" cy="1011283"/>
              </a:xfrm>
              <a:prstGeom prst="rect">
                <a:avLst/>
              </a:prstGeom>
              <a:ln>
                <a:noFill/>
              </a:ln>
              <a:effectLst/>
            </p:spPr>
          </p:pic>
        </p:grpSp>
      </p:grpSp>
      <p:grpSp>
        <p:nvGrpSpPr>
          <p:cNvPr id="59" name="그룹 65"/>
          <p:cNvGrpSpPr/>
          <p:nvPr/>
        </p:nvGrpSpPr>
        <p:grpSpPr>
          <a:xfrm>
            <a:off x="3428992" y="3286124"/>
            <a:ext cx="1292817" cy="558536"/>
            <a:chOff x="6357950" y="3143248"/>
            <a:chExt cx="1485571" cy="639748"/>
          </a:xfrm>
        </p:grpSpPr>
        <p:grpSp>
          <p:nvGrpSpPr>
            <p:cNvPr id="79" name="그룹 33"/>
            <p:cNvGrpSpPr/>
            <p:nvPr/>
          </p:nvGrpSpPr>
          <p:grpSpPr>
            <a:xfrm>
              <a:off x="6357950" y="3143248"/>
              <a:ext cx="1485571" cy="639748"/>
              <a:chOff x="2428860" y="2428868"/>
              <a:chExt cx="1485571" cy="639748"/>
            </a:xfrm>
          </p:grpSpPr>
          <p:grpSp>
            <p:nvGrpSpPr>
              <p:cNvPr id="83" name="그룹 67"/>
              <p:cNvGrpSpPr/>
              <p:nvPr/>
            </p:nvGrpSpPr>
            <p:grpSpPr>
              <a:xfrm>
                <a:off x="2428860" y="2428868"/>
                <a:ext cx="639748" cy="639748"/>
                <a:chOff x="4356597" y="3448242"/>
                <a:chExt cx="639748" cy="639748"/>
              </a:xfrm>
            </p:grpSpPr>
            <p:grpSp>
              <p:nvGrpSpPr>
                <p:cNvPr id="85" name="그룹 50"/>
                <p:cNvGrpSpPr/>
                <p:nvPr/>
              </p:nvGrpSpPr>
              <p:grpSpPr>
                <a:xfrm>
                  <a:off x="4356597" y="3448242"/>
                  <a:ext cx="639748" cy="639748"/>
                  <a:chOff x="5429256" y="3214686"/>
                  <a:chExt cx="639748" cy="639748"/>
                </a:xfrm>
              </p:grpSpPr>
              <p:pic>
                <p:nvPicPr>
                  <p:cNvPr id="89" name="Picture 17" descr="C:\Users\a00291\Desktop\kligg.com\kligg256x256.png"/>
                  <p:cNvPicPr>
                    <a:picLocks noChangeAspect="1" noChangeArrowheads="1"/>
                  </p:cNvPicPr>
                  <p:nvPr/>
                </p:nvPicPr>
                <p:blipFill>
                  <a:blip r:embed="rId11" cstate="screen"/>
                  <a:srcRect/>
                  <a:stretch>
                    <a:fillRect/>
                  </a:stretch>
                </p:blipFill>
                <p:spPr bwMode="auto">
                  <a:xfrm>
                    <a:off x="5500694" y="3286124"/>
                    <a:ext cx="568310" cy="568310"/>
                  </a:xfrm>
                  <a:prstGeom prst="rect">
                    <a:avLst/>
                  </a:prstGeom>
                  <a:noFill/>
                </p:spPr>
              </p:pic>
              <p:pic>
                <p:nvPicPr>
                  <p:cNvPr id="90" name="Picture 18" descr="C:\Users\a00291\Desktop\11949837831120231634mouse_pointer_wolfram_es_01_svg_med.png"/>
                  <p:cNvPicPr>
                    <a:picLocks noChangeAspect="1" noChangeArrowheads="1"/>
                  </p:cNvPicPr>
                  <p:nvPr/>
                </p:nvPicPr>
                <p:blipFill>
                  <a:blip r:embed="rId12" cstate="screen"/>
                  <a:srcRect/>
                  <a:stretch>
                    <a:fillRect/>
                  </a:stretch>
                </p:blipFill>
                <p:spPr bwMode="auto">
                  <a:xfrm>
                    <a:off x="5429256" y="3214686"/>
                    <a:ext cx="159318" cy="257694"/>
                  </a:xfrm>
                  <a:prstGeom prst="rect">
                    <a:avLst/>
                  </a:prstGeom>
                  <a:noFill/>
                </p:spPr>
              </p:pic>
            </p:grpSp>
            <p:sp>
              <p:nvSpPr>
                <p:cNvPr id="88" name="타원 87"/>
                <p:cNvSpPr/>
                <p:nvPr/>
              </p:nvSpPr>
              <p:spPr bwMode="auto">
                <a:xfrm>
                  <a:off x="4670780" y="3589982"/>
                  <a:ext cx="71438" cy="142876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>
                      <a:lumMod val="85000"/>
                      <a:lumOff val="15000"/>
                    </a:schemeClr>
                  </a:solidFill>
                  <a:miter lim="800000"/>
                  <a:headEnd/>
                  <a:tailEnd/>
                </a:ln>
                <a:effectLst>
                  <a:outerShdw dist="35921" dir="2700000" algn="ctr" rotWithShape="0">
                    <a:schemeClr val="bg2">
                      <a:alpha val="50000"/>
                    </a:schemeClr>
                  </a:outerShdw>
                </a:effectLst>
              </p:spPr>
              <p:txBody>
                <a:bodyPr wrap="none" rtlCol="0" anchor="ctr"/>
                <a:lstStyle/>
                <a:p>
                  <a:pPr algn="ctr"/>
                  <a:endParaRPr lang="ko-KR" altLang="en-US"/>
                </a:p>
              </p:txBody>
            </p:sp>
          </p:grpSp>
          <p:sp>
            <p:nvSpPr>
              <p:cNvPr id="84" name="TextBox 40"/>
              <p:cNvSpPr txBox="1"/>
              <p:nvPr/>
            </p:nvSpPr>
            <p:spPr>
              <a:xfrm>
                <a:off x="2938651" y="2679862"/>
                <a:ext cx="97578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altLang="ko-KR" dirty="0" smtClean="0">
                    <a:solidFill>
                      <a:srgbClr val="C00000"/>
                    </a:solidFill>
                    <a:latin typeface="Arial Black" pitchFamily="34" charset="0"/>
                    <a:ea typeface="HY헤드라인M" pitchFamily="18" charset="-127"/>
                  </a:rPr>
                  <a:t>Click!!</a:t>
                </a:r>
                <a:endParaRPr lang="ko-KR" altLang="en-US" dirty="0">
                  <a:solidFill>
                    <a:srgbClr val="C00000"/>
                  </a:solidFill>
                  <a:latin typeface="Arial Black" pitchFamily="34" charset="0"/>
                  <a:ea typeface="HY헤드라인M" pitchFamily="18" charset="-127"/>
                </a:endParaRPr>
              </a:p>
            </p:txBody>
          </p:sp>
        </p:grpSp>
        <p:sp>
          <p:nvSpPr>
            <p:cNvPr id="80" name="TextBox 79"/>
            <p:cNvSpPr txBox="1"/>
            <p:nvPr/>
          </p:nvSpPr>
          <p:spPr>
            <a:xfrm>
              <a:off x="6484411" y="3340621"/>
              <a:ext cx="212274" cy="4230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ko-KR" altLang="en-US" b="1" dirty="0"/>
            </a:p>
          </p:txBody>
        </p:sp>
      </p:grpSp>
      <p:grpSp>
        <p:nvGrpSpPr>
          <p:cNvPr id="91" name="그룹 65"/>
          <p:cNvGrpSpPr/>
          <p:nvPr/>
        </p:nvGrpSpPr>
        <p:grpSpPr>
          <a:xfrm>
            <a:off x="3428992" y="5815482"/>
            <a:ext cx="1292817" cy="558536"/>
            <a:chOff x="6357950" y="3143248"/>
            <a:chExt cx="1485571" cy="639748"/>
          </a:xfrm>
        </p:grpSpPr>
        <p:grpSp>
          <p:nvGrpSpPr>
            <p:cNvPr id="92" name="그룹 33"/>
            <p:cNvGrpSpPr/>
            <p:nvPr/>
          </p:nvGrpSpPr>
          <p:grpSpPr>
            <a:xfrm>
              <a:off x="6357950" y="3143248"/>
              <a:ext cx="1485571" cy="639748"/>
              <a:chOff x="2428860" y="2428868"/>
              <a:chExt cx="1485571" cy="639748"/>
            </a:xfrm>
          </p:grpSpPr>
          <p:grpSp>
            <p:nvGrpSpPr>
              <p:cNvPr id="94" name="그룹 67"/>
              <p:cNvGrpSpPr/>
              <p:nvPr/>
            </p:nvGrpSpPr>
            <p:grpSpPr>
              <a:xfrm>
                <a:off x="2428860" y="2428868"/>
                <a:ext cx="639748" cy="639748"/>
                <a:chOff x="4356597" y="3448242"/>
                <a:chExt cx="639748" cy="639748"/>
              </a:xfrm>
            </p:grpSpPr>
            <p:grpSp>
              <p:nvGrpSpPr>
                <p:cNvPr id="96" name="그룹 50"/>
                <p:cNvGrpSpPr/>
                <p:nvPr/>
              </p:nvGrpSpPr>
              <p:grpSpPr>
                <a:xfrm>
                  <a:off x="4356597" y="3448242"/>
                  <a:ext cx="639748" cy="639748"/>
                  <a:chOff x="5429256" y="3214686"/>
                  <a:chExt cx="639748" cy="639748"/>
                </a:xfrm>
              </p:grpSpPr>
              <p:pic>
                <p:nvPicPr>
                  <p:cNvPr id="98" name="Picture 17" descr="C:\Users\a00291\Desktop\kligg.com\kligg256x256.png"/>
                  <p:cNvPicPr>
                    <a:picLocks noChangeAspect="1" noChangeArrowheads="1"/>
                  </p:cNvPicPr>
                  <p:nvPr/>
                </p:nvPicPr>
                <p:blipFill>
                  <a:blip r:embed="rId11" cstate="screen"/>
                  <a:srcRect/>
                  <a:stretch>
                    <a:fillRect/>
                  </a:stretch>
                </p:blipFill>
                <p:spPr bwMode="auto">
                  <a:xfrm>
                    <a:off x="5500694" y="3286124"/>
                    <a:ext cx="568310" cy="568310"/>
                  </a:xfrm>
                  <a:prstGeom prst="rect">
                    <a:avLst/>
                  </a:prstGeom>
                  <a:noFill/>
                </p:spPr>
              </p:pic>
              <p:pic>
                <p:nvPicPr>
                  <p:cNvPr id="99" name="Picture 18" descr="C:\Users\a00291\Desktop\11949837831120231634mouse_pointer_wolfram_es_01_svg_med.png"/>
                  <p:cNvPicPr>
                    <a:picLocks noChangeAspect="1" noChangeArrowheads="1"/>
                  </p:cNvPicPr>
                  <p:nvPr/>
                </p:nvPicPr>
                <p:blipFill>
                  <a:blip r:embed="rId12" cstate="screen"/>
                  <a:srcRect/>
                  <a:stretch>
                    <a:fillRect/>
                  </a:stretch>
                </p:blipFill>
                <p:spPr bwMode="auto">
                  <a:xfrm>
                    <a:off x="5429256" y="3214686"/>
                    <a:ext cx="159318" cy="257694"/>
                  </a:xfrm>
                  <a:prstGeom prst="rect">
                    <a:avLst/>
                  </a:prstGeom>
                  <a:noFill/>
                </p:spPr>
              </p:pic>
            </p:grpSp>
            <p:sp>
              <p:nvSpPr>
                <p:cNvPr id="97" name="타원 96"/>
                <p:cNvSpPr/>
                <p:nvPr/>
              </p:nvSpPr>
              <p:spPr bwMode="auto">
                <a:xfrm>
                  <a:off x="4670780" y="3589982"/>
                  <a:ext cx="71438" cy="142876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>
                      <a:lumMod val="85000"/>
                      <a:lumOff val="15000"/>
                    </a:schemeClr>
                  </a:solidFill>
                  <a:miter lim="800000"/>
                  <a:headEnd/>
                  <a:tailEnd/>
                </a:ln>
                <a:effectLst>
                  <a:outerShdw dist="35921" dir="2700000" algn="ctr" rotWithShape="0">
                    <a:schemeClr val="bg2">
                      <a:alpha val="50000"/>
                    </a:schemeClr>
                  </a:outerShdw>
                </a:effectLst>
              </p:spPr>
              <p:txBody>
                <a:bodyPr wrap="none" rtlCol="0" anchor="ctr"/>
                <a:lstStyle/>
                <a:p>
                  <a:pPr algn="ctr"/>
                  <a:endParaRPr lang="ko-KR" altLang="en-US"/>
                </a:p>
              </p:txBody>
            </p:sp>
          </p:grpSp>
          <p:sp>
            <p:nvSpPr>
              <p:cNvPr id="95" name="TextBox 40"/>
              <p:cNvSpPr txBox="1"/>
              <p:nvPr/>
            </p:nvSpPr>
            <p:spPr>
              <a:xfrm>
                <a:off x="2938651" y="2679862"/>
                <a:ext cx="97578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altLang="ko-KR" dirty="0" smtClean="0">
                    <a:solidFill>
                      <a:srgbClr val="C00000"/>
                    </a:solidFill>
                    <a:latin typeface="Arial Black" pitchFamily="34" charset="0"/>
                    <a:ea typeface="HY헤드라인M" pitchFamily="18" charset="-127"/>
                  </a:rPr>
                  <a:t>Click!!</a:t>
                </a:r>
                <a:endParaRPr lang="ko-KR" altLang="en-US" dirty="0">
                  <a:solidFill>
                    <a:srgbClr val="C00000"/>
                  </a:solidFill>
                  <a:latin typeface="Arial Black" pitchFamily="34" charset="0"/>
                  <a:ea typeface="HY헤드라인M" pitchFamily="18" charset="-127"/>
                </a:endParaRPr>
              </a:p>
            </p:txBody>
          </p:sp>
        </p:grpSp>
        <p:sp>
          <p:nvSpPr>
            <p:cNvPr id="93" name="TextBox 92"/>
            <p:cNvSpPr txBox="1"/>
            <p:nvPr/>
          </p:nvSpPr>
          <p:spPr>
            <a:xfrm>
              <a:off x="6484411" y="3340621"/>
              <a:ext cx="212274" cy="4230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ko-KR" altLang="en-US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339192557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2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500"/>
                            </p:stCondLst>
                            <p:childTnLst>
                              <p:par>
                                <p:cTn id="24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5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500"/>
                            </p:stCondLst>
                            <p:childTnLst>
                              <p:par>
                                <p:cTn id="3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500"/>
                            </p:stCondLst>
                            <p:childTnLst>
                              <p:par>
                                <p:cTn id="44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5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500"/>
                            </p:stCondLst>
                            <p:childTnLst>
                              <p:par>
                                <p:cTn id="47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8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0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000"/>
                            </p:stCondLst>
                            <p:childTnLst>
                              <p:par>
                                <p:cTn id="62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3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61" grpId="0"/>
      <p:bldP spid="7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33"/>
          <p:cNvGrpSpPr/>
          <p:nvPr/>
        </p:nvGrpSpPr>
        <p:grpSpPr>
          <a:xfrm>
            <a:off x="214282" y="214290"/>
            <a:ext cx="4999837" cy="857256"/>
            <a:chOff x="214282" y="214290"/>
            <a:chExt cx="4999837" cy="857256"/>
          </a:xfrm>
        </p:grpSpPr>
        <p:sp>
          <p:nvSpPr>
            <p:cNvPr id="53" name="TextBox 52"/>
            <p:cNvSpPr txBox="1"/>
            <p:nvPr/>
          </p:nvSpPr>
          <p:spPr>
            <a:xfrm>
              <a:off x="285719" y="357166"/>
              <a:ext cx="4928400" cy="646986"/>
            </a:xfrm>
            <a:prstGeom prst="roundRect">
              <a:avLst>
                <a:gd name="adj" fmla="val 17816"/>
              </a:avLst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ko-KR" altLang="en-US" sz="1600" b="1" dirty="0" smtClean="0">
                  <a:solidFill>
                    <a:schemeClr val="bg1"/>
                  </a:solidFill>
                  <a:latin typeface="Arial" pitchFamily="34" charset="0"/>
                  <a:ea typeface="+mj-ea"/>
                  <a:cs typeface="Arial" pitchFamily="34" charset="0"/>
                </a:rPr>
                <a:t>         </a:t>
              </a:r>
              <a:r>
                <a:rPr lang="en-US" altLang="ko-KR" sz="1600" b="1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Panoramic Image Capture Procedure</a:t>
              </a:r>
              <a:endParaRPr lang="en-US" altLang="ko-KR" sz="1600" b="1" dirty="0" smtClean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endParaRPr>
            </a:p>
            <a:p>
              <a:r>
                <a:rPr lang="en-US" altLang="ko-KR" sz="1600" b="1" dirty="0" smtClean="0">
                  <a:solidFill>
                    <a:schemeClr val="bg1"/>
                  </a:solidFill>
                  <a:latin typeface="Arial" pitchFamily="34" charset="0"/>
                  <a:ea typeface="+mj-ea"/>
                  <a:cs typeface="Arial" pitchFamily="34" charset="0"/>
                </a:rPr>
                <a:t>         (In Bitewing Mode)</a:t>
              </a:r>
            </a:p>
          </p:txBody>
        </p:sp>
        <p:pic>
          <p:nvPicPr>
            <p:cNvPr id="21505" name="Picture 1" descr="D:\02. 업무\2014년\02. 전략과제\13. EM 동영상\dentist용\이미지\아이콘001.png"/>
            <p:cNvPicPr>
              <a:picLocks noChangeAspect="1" noChangeArrowheads="1"/>
            </p:cNvPicPr>
            <p:nvPr/>
          </p:nvPicPr>
          <p:blipFill>
            <a:blip r:embed="rId2" cstate="screen"/>
            <a:srcRect/>
            <a:stretch>
              <a:fillRect/>
            </a:stretch>
          </p:blipFill>
          <p:spPr bwMode="auto">
            <a:xfrm>
              <a:off x="214282" y="214290"/>
              <a:ext cx="666755" cy="857256"/>
            </a:xfrm>
            <a:prstGeom prst="rect">
              <a:avLst/>
            </a:prstGeom>
            <a:noFill/>
          </p:spPr>
        </p:pic>
      </p:grpSp>
      <p:sp>
        <p:nvSpPr>
          <p:cNvPr id="153" name="모서리가 둥근 직사각형 152"/>
          <p:cNvSpPr/>
          <p:nvPr/>
        </p:nvSpPr>
        <p:spPr>
          <a:xfrm>
            <a:off x="307730" y="1029211"/>
            <a:ext cx="5621592" cy="510778"/>
          </a:xfrm>
          <a:prstGeom prst="round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just"/>
            <a:r>
              <a:rPr lang="en-US" altLang="ko-KR" sz="1200" b="1" dirty="0" smtClean="0">
                <a:latin typeface="Arial" pitchFamily="34" charset="0"/>
                <a:cs typeface="Arial" pitchFamily="34" charset="0"/>
              </a:rPr>
              <a:t>Click the buttons in the following order. </a:t>
            </a:r>
          </a:p>
          <a:p>
            <a:pPr algn="just"/>
            <a:r>
              <a:rPr lang="en-US" altLang="ko-KR" sz="1200" b="1" dirty="0" smtClean="0">
                <a:latin typeface="Arial" pitchFamily="34" charset="0"/>
                <a:ea typeface="+mj-ea"/>
                <a:cs typeface="Arial" pitchFamily="34" charset="0"/>
              </a:rPr>
              <a:t> </a:t>
            </a:r>
            <a:r>
              <a:rPr lang="en-US" altLang="ko-KR" sz="1200" b="1" dirty="0" smtClean="0">
                <a:latin typeface="Arial" pitchFamily="34" charset="0"/>
                <a:cs typeface="Arial" pitchFamily="34" charset="0"/>
              </a:rPr>
              <a:t>• </a:t>
            </a:r>
            <a:r>
              <a:rPr lang="en-US" altLang="ko-KR" sz="1200" b="1" dirty="0" smtClean="0">
                <a:latin typeface="Arial" pitchFamily="34" charset="0"/>
                <a:ea typeface="+mj-ea"/>
                <a:cs typeface="Arial" pitchFamily="34" charset="0"/>
              </a:rPr>
              <a:t>PANO </a:t>
            </a:r>
            <a:r>
              <a:rPr lang="en-US" altLang="ko-KR" sz="1200" b="1" dirty="0" smtClean="0">
                <a:latin typeface="Arial" pitchFamily="34" charset="0"/>
                <a:ea typeface="맑은 고딕"/>
                <a:cs typeface="Arial" pitchFamily="34" charset="0"/>
              </a:rPr>
              <a:t>→</a:t>
            </a:r>
            <a:r>
              <a:rPr lang="en-US" altLang="ko-KR" sz="1200" b="1" dirty="0" smtClean="0">
                <a:latin typeface="Arial" pitchFamily="34" charset="0"/>
                <a:ea typeface="+mj-ea"/>
                <a:cs typeface="Arial" pitchFamily="34" charset="0"/>
              </a:rPr>
              <a:t> HD</a:t>
            </a:r>
            <a:r>
              <a:rPr lang="en-US" altLang="ko-KR" sz="1200" b="1" dirty="0" smtClean="0">
                <a:latin typeface="Arial" pitchFamily="34" charset="0"/>
                <a:cs typeface="Arial" pitchFamily="34" charset="0"/>
              </a:rPr>
              <a:t>→</a:t>
            </a:r>
            <a:r>
              <a:rPr lang="en-US" altLang="ko-KR" sz="1200" b="1" dirty="0" smtClean="0">
                <a:latin typeface="Arial" pitchFamily="34" charset="0"/>
                <a:ea typeface="+mj-ea"/>
                <a:cs typeface="Arial" pitchFamily="34" charset="0"/>
              </a:rPr>
              <a:t> </a:t>
            </a:r>
            <a:r>
              <a:rPr lang="en-US" altLang="ko-KR" sz="12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Orthogonal</a:t>
            </a:r>
            <a:r>
              <a:rPr lang="en-US" altLang="ko-KR" sz="1200" b="1" dirty="0" smtClean="0">
                <a:solidFill>
                  <a:srgbClr val="C00000"/>
                </a:solidFill>
                <a:latin typeface="Arial" pitchFamily="34" charset="0"/>
                <a:ea typeface="+mj-ea"/>
                <a:cs typeface="Arial" pitchFamily="34" charset="0"/>
              </a:rPr>
              <a:t> </a:t>
            </a:r>
            <a:r>
              <a:rPr lang="en-US" altLang="ko-KR" sz="1200" b="1" dirty="0" smtClean="0">
                <a:latin typeface="Arial" pitchFamily="34" charset="0"/>
                <a:cs typeface="Arial" pitchFamily="34" charset="0"/>
              </a:rPr>
              <a:t>→</a:t>
            </a:r>
            <a:r>
              <a:rPr lang="en-US" altLang="ko-KR" sz="1200" b="1" dirty="0" smtClean="0">
                <a:latin typeface="Arial" pitchFamily="34" charset="0"/>
                <a:ea typeface="+mj-ea"/>
                <a:cs typeface="Arial" pitchFamily="34" charset="0"/>
              </a:rPr>
              <a:t> Bitewing</a:t>
            </a:r>
          </a:p>
        </p:txBody>
      </p:sp>
      <p:pic>
        <p:nvPicPr>
          <p:cNvPr id="51" name="Picture 9" descr="D:\02. 업무\2014년\02. 전략과제\13. EM 동영상\dentist용\자세.png"/>
          <p:cNvPicPr>
            <a:picLocks noChangeAspect="1" noChangeArrowheads="1"/>
          </p:cNvPicPr>
          <p:nvPr/>
        </p:nvPicPr>
        <p:blipFill rotWithShape="1">
          <a:blip r:embed="rId3" cstate="screen"/>
          <a:srcRect/>
          <a:stretch/>
        </p:blipFill>
        <p:spPr bwMode="auto">
          <a:xfrm>
            <a:off x="4071934" y="1631188"/>
            <a:ext cx="1214446" cy="2226440"/>
          </a:xfrm>
          <a:prstGeom prst="rect">
            <a:avLst/>
          </a:prstGeom>
          <a:noFill/>
        </p:spPr>
      </p:pic>
      <p:sp>
        <p:nvSpPr>
          <p:cNvPr id="143" name="갈매기형 수장 142"/>
          <p:cNvSpPr/>
          <p:nvPr/>
        </p:nvSpPr>
        <p:spPr bwMode="auto">
          <a:xfrm>
            <a:off x="3143240" y="2675508"/>
            <a:ext cx="214314" cy="285752"/>
          </a:xfrm>
          <a:prstGeom prst="chevron">
            <a:avLst/>
          </a:prstGeom>
          <a:gradFill flip="none" rotWithShape="1">
            <a:gsLst>
              <a:gs pos="0">
                <a:schemeClr val="tx1">
                  <a:tint val="66000"/>
                  <a:satMod val="160000"/>
                </a:schemeClr>
              </a:gs>
              <a:gs pos="50000">
                <a:schemeClr val="tx1">
                  <a:tint val="44500"/>
                  <a:satMod val="160000"/>
                </a:schemeClr>
              </a:gs>
              <a:gs pos="100000">
                <a:schemeClr val="tx1">
                  <a:tint val="23500"/>
                  <a:satMod val="160000"/>
                </a:schemeClr>
              </a:gs>
            </a:gsLst>
            <a:lin ang="2700000" scaled="1"/>
            <a:tileRect/>
          </a:gradFill>
          <a:ln w="9525">
            <a:solidFill>
              <a:schemeClr val="tx1">
                <a:lumMod val="50000"/>
                <a:lumOff val="50000"/>
              </a:schemeClr>
            </a:solidFill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rtlCol="0" anchor="ctr"/>
          <a:lstStyle/>
          <a:p>
            <a:pPr algn="ctr"/>
            <a:endParaRPr lang="ko-KR" altLang="en-US"/>
          </a:p>
        </p:txBody>
      </p:sp>
      <p:sp>
        <p:nvSpPr>
          <p:cNvPr id="147" name="갈매기형 수장 146"/>
          <p:cNvSpPr/>
          <p:nvPr/>
        </p:nvSpPr>
        <p:spPr bwMode="auto">
          <a:xfrm>
            <a:off x="5643570" y="2675508"/>
            <a:ext cx="214314" cy="285752"/>
          </a:xfrm>
          <a:prstGeom prst="chevron">
            <a:avLst/>
          </a:prstGeom>
          <a:gradFill flip="none" rotWithShape="1">
            <a:gsLst>
              <a:gs pos="0">
                <a:schemeClr val="tx1">
                  <a:tint val="66000"/>
                  <a:satMod val="160000"/>
                </a:schemeClr>
              </a:gs>
              <a:gs pos="50000">
                <a:schemeClr val="tx1">
                  <a:tint val="44500"/>
                  <a:satMod val="160000"/>
                </a:schemeClr>
              </a:gs>
              <a:gs pos="100000">
                <a:schemeClr val="tx1">
                  <a:tint val="23500"/>
                  <a:satMod val="160000"/>
                </a:schemeClr>
              </a:gs>
            </a:gsLst>
            <a:lin ang="2700000" scaled="1"/>
            <a:tileRect/>
          </a:gradFill>
          <a:ln w="9525">
            <a:solidFill>
              <a:schemeClr val="tx1">
                <a:lumMod val="50000"/>
                <a:lumOff val="50000"/>
              </a:schemeClr>
            </a:solidFill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rtlCol="0" anchor="ctr"/>
          <a:lstStyle/>
          <a:p>
            <a:pPr algn="ctr"/>
            <a:endParaRPr lang="ko-KR" altLang="en-US"/>
          </a:p>
        </p:txBody>
      </p:sp>
      <p:grpSp>
        <p:nvGrpSpPr>
          <p:cNvPr id="81" name="그룹 80"/>
          <p:cNvGrpSpPr/>
          <p:nvPr/>
        </p:nvGrpSpPr>
        <p:grpSpPr>
          <a:xfrm>
            <a:off x="255472" y="1818252"/>
            <a:ext cx="2886489" cy="1974303"/>
            <a:chOff x="255472" y="1500174"/>
            <a:chExt cx="2886489" cy="1974303"/>
          </a:xfrm>
        </p:grpSpPr>
        <p:grpSp>
          <p:nvGrpSpPr>
            <p:cNvPr id="5" name="그룹 147"/>
            <p:cNvGrpSpPr/>
            <p:nvPr/>
          </p:nvGrpSpPr>
          <p:grpSpPr>
            <a:xfrm>
              <a:off x="255472" y="1500174"/>
              <a:ext cx="2571800" cy="1928826"/>
              <a:chOff x="-714412" y="1285860"/>
              <a:chExt cx="6143668" cy="4857784"/>
            </a:xfrm>
          </p:grpSpPr>
          <p:pic>
            <p:nvPicPr>
              <p:cNvPr id="44" name="Picture 3" descr="D:\02. 업무\2014년\02. 전략과제\13. EM 동영상\montor.pn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-714412" y="1285860"/>
                <a:ext cx="6143668" cy="4857784"/>
              </a:xfrm>
              <a:prstGeom prst="rect">
                <a:avLst/>
              </a:prstGeom>
              <a:noFill/>
            </p:spPr>
          </p:pic>
          <p:pic>
            <p:nvPicPr>
              <p:cNvPr id="68611" name="Picture 3" descr="D:\02. 업무\2014년\02. 전략과제\13. EM 동영상\작업파일\ci-횐색.png"/>
              <p:cNvPicPr>
                <a:picLocks noChangeAspect="1" noChangeArrowheads="1"/>
              </p:cNvPicPr>
              <p:nvPr/>
            </p:nvPicPr>
            <p:blipFill>
              <a:blip r:embed="rId5" cstate="screen"/>
              <a:srcRect/>
              <a:stretch>
                <a:fillRect/>
              </a:stretch>
            </p:blipFill>
            <p:spPr bwMode="auto">
              <a:xfrm>
                <a:off x="1966364" y="4742583"/>
                <a:ext cx="785818" cy="341660"/>
              </a:xfrm>
              <a:prstGeom prst="rect">
                <a:avLst/>
              </a:prstGeom>
              <a:noFill/>
            </p:spPr>
          </p:pic>
        </p:grpSp>
        <p:pic>
          <p:nvPicPr>
            <p:cNvPr id="80" name="Picture 2"/>
            <p:cNvPicPr>
              <a:picLocks noChangeArrowheads="1"/>
            </p:cNvPicPr>
            <p:nvPr/>
          </p:nvPicPr>
          <p:blipFill>
            <a:blip r:embed="rId6" cstate="screen"/>
            <a:srcRect/>
            <a:stretch>
              <a:fillRect/>
            </a:stretch>
          </p:blipFill>
          <p:spPr bwMode="auto">
            <a:xfrm>
              <a:off x="522044" y="1689774"/>
              <a:ext cx="2063464" cy="1188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grpSp>
          <p:nvGrpSpPr>
            <p:cNvPr id="6" name="그룹 33"/>
            <p:cNvGrpSpPr/>
            <p:nvPr/>
          </p:nvGrpSpPr>
          <p:grpSpPr>
            <a:xfrm>
              <a:off x="2019538" y="2786059"/>
              <a:ext cx="1122423" cy="688418"/>
              <a:chOff x="2048374" y="2428868"/>
              <a:chExt cx="1630384" cy="1058159"/>
            </a:xfrm>
          </p:grpSpPr>
          <p:grpSp>
            <p:nvGrpSpPr>
              <p:cNvPr id="7" name="그룹 67"/>
              <p:cNvGrpSpPr/>
              <p:nvPr/>
            </p:nvGrpSpPr>
            <p:grpSpPr>
              <a:xfrm>
                <a:off x="2428860" y="2428868"/>
                <a:ext cx="639748" cy="639748"/>
                <a:chOff x="4356597" y="3448242"/>
                <a:chExt cx="639748" cy="639748"/>
              </a:xfrm>
            </p:grpSpPr>
            <p:grpSp>
              <p:nvGrpSpPr>
                <p:cNvPr id="8" name="그룹 50"/>
                <p:cNvGrpSpPr/>
                <p:nvPr/>
              </p:nvGrpSpPr>
              <p:grpSpPr>
                <a:xfrm>
                  <a:off x="4356597" y="3448242"/>
                  <a:ext cx="639748" cy="639748"/>
                  <a:chOff x="5429256" y="3214686"/>
                  <a:chExt cx="639748" cy="639748"/>
                </a:xfrm>
              </p:grpSpPr>
              <p:pic>
                <p:nvPicPr>
                  <p:cNvPr id="39" name="Picture 17" descr="C:\Users\a00291\Desktop\kligg.com\kligg256x256.png"/>
                  <p:cNvPicPr>
                    <a:picLocks noChangeAspect="1" noChangeArrowheads="1"/>
                  </p:cNvPicPr>
                  <p:nvPr/>
                </p:nvPicPr>
                <p:blipFill>
                  <a:blip r:embed="rId7" cstate="screen"/>
                  <a:srcRect/>
                  <a:stretch>
                    <a:fillRect/>
                  </a:stretch>
                </p:blipFill>
                <p:spPr bwMode="auto">
                  <a:xfrm>
                    <a:off x="5500694" y="3286124"/>
                    <a:ext cx="568310" cy="568310"/>
                  </a:xfrm>
                  <a:prstGeom prst="rect">
                    <a:avLst/>
                  </a:prstGeom>
                  <a:noFill/>
                </p:spPr>
              </p:pic>
              <p:pic>
                <p:nvPicPr>
                  <p:cNvPr id="40" name="Picture 18" descr="C:\Users\a00291\Desktop\11949837831120231634mouse_pointer_wolfram_es_01_svg_med.png"/>
                  <p:cNvPicPr>
                    <a:picLocks noChangeAspect="1" noChangeArrowheads="1"/>
                  </p:cNvPicPr>
                  <p:nvPr/>
                </p:nvPicPr>
                <p:blipFill>
                  <a:blip r:embed="rId8" cstate="screen"/>
                  <a:srcRect/>
                  <a:stretch>
                    <a:fillRect/>
                  </a:stretch>
                </p:blipFill>
                <p:spPr bwMode="auto">
                  <a:xfrm>
                    <a:off x="5429256" y="3214686"/>
                    <a:ext cx="159318" cy="257694"/>
                  </a:xfrm>
                  <a:prstGeom prst="rect">
                    <a:avLst/>
                  </a:prstGeom>
                  <a:noFill/>
                </p:spPr>
              </p:pic>
            </p:grpSp>
            <p:sp>
              <p:nvSpPr>
                <p:cNvPr id="38" name="타원 37"/>
                <p:cNvSpPr/>
                <p:nvPr/>
              </p:nvSpPr>
              <p:spPr bwMode="auto">
                <a:xfrm>
                  <a:off x="4670780" y="3589982"/>
                  <a:ext cx="71438" cy="142876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>
                      <a:lumMod val="85000"/>
                      <a:lumOff val="15000"/>
                    </a:schemeClr>
                  </a:solidFill>
                  <a:miter lim="800000"/>
                  <a:headEnd/>
                  <a:tailEnd/>
                </a:ln>
                <a:effectLst>
                  <a:outerShdw dist="35921" dir="2700000" algn="ctr" rotWithShape="0">
                    <a:schemeClr val="bg2">
                      <a:alpha val="50000"/>
                    </a:schemeClr>
                  </a:outerShdw>
                </a:effectLst>
              </p:spPr>
              <p:txBody>
                <a:bodyPr wrap="none" rtlCol="0" anchor="ctr"/>
                <a:lstStyle/>
                <a:p>
                  <a:pPr algn="ctr"/>
                  <a:endParaRPr lang="ko-KR" altLang="en-US" sz="1400"/>
                </a:p>
              </p:txBody>
            </p:sp>
          </p:grpSp>
          <p:sp>
            <p:nvSpPr>
              <p:cNvPr id="34" name="TextBox 40"/>
              <p:cNvSpPr txBox="1"/>
              <p:nvPr/>
            </p:nvSpPr>
            <p:spPr>
              <a:xfrm>
                <a:off x="2048374" y="3013947"/>
                <a:ext cx="1630384" cy="47308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altLang="ko-KR" sz="1400" dirty="0" smtClean="0">
                    <a:solidFill>
                      <a:schemeClr val="accent6">
                        <a:lumMod val="75000"/>
                      </a:schemeClr>
                    </a:solidFill>
                    <a:latin typeface="Arial Black" pitchFamily="34" charset="0"/>
                    <a:ea typeface="HY헤드라인M" pitchFamily="18" charset="-127"/>
                  </a:rPr>
                  <a:t>CONFIRM</a:t>
                </a:r>
                <a:endParaRPr lang="ko-KR" altLang="en-US" sz="1400" dirty="0">
                  <a:solidFill>
                    <a:schemeClr val="accent6">
                      <a:lumMod val="75000"/>
                    </a:schemeClr>
                  </a:solidFill>
                  <a:latin typeface="Arial Black" pitchFamily="34" charset="0"/>
                  <a:ea typeface="HY헤드라인M" pitchFamily="18" charset="-127"/>
                </a:endParaRPr>
              </a:p>
            </p:txBody>
          </p:sp>
        </p:grpSp>
      </p:grpSp>
      <p:grpSp>
        <p:nvGrpSpPr>
          <p:cNvPr id="97" name="그룹 96"/>
          <p:cNvGrpSpPr/>
          <p:nvPr/>
        </p:nvGrpSpPr>
        <p:grpSpPr>
          <a:xfrm>
            <a:off x="6143604" y="1818252"/>
            <a:ext cx="2971010" cy="1974302"/>
            <a:chOff x="6143604" y="1500174"/>
            <a:chExt cx="2971010" cy="1974302"/>
          </a:xfrm>
        </p:grpSpPr>
        <p:grpSp>
          <p:nvGrpSpPr>
            <p:cNvPr id="94" name="그룹 93"/>
            <p:cNvGrpSpPr/>
            <p:nvPr/>
          </p:nvGrpSpPr>
          <p:grpSpPr>
            <a:xfrm>
              <a:off x="6143604" y="1500174"/>
              <a:ext cx="2571800" cy="1928826"/>
              <a:chOff x="6143604" y="1500174"/>
              <a:chExt cx="2571800" cy="1928826"/>
            </a:xfrm>
          </p:grpSpPr>
          <p:grpSp>
            <p:nvGrpSpPr>
              <p:cNvPr id="12" name="그룹 147"/>
              <p:cNvGrpSpPr/>
              <p:nvPr/>
            </p:nvGrpSpPr>
            <p:grpSpPr>
              <a:xfrm>
                <a:off x="6143604" y="1500174"/>
                <a:ext cx="2571800" cy="1928826"/>
                <a:chOff x="-714412" y="1285860"/>
                <a:chExt cx="6143668" cy="4857784"/>
              </a:xfrm>
            </p:grpSpPr>
            <p:pic>
              <p:nvPicPr>
                <p:cNvPr id="45" name="Picture 3" descr="D:\02. 업무\2014년\02. 전략과제\13. EM 동영상\montor.png"/>
                <p:cNvPicPr>
                  <a:picLocks noChangeAspect="1" noChangeArrowheads="1"/>
                </p:cNvPicPr>
                <p:nvPr/>
              </p:nvPicPr>
              <p:blipFill>
                <a:blip r:embed="rId4" cstate="print"/>
                <a:srcRect/>
                <a:stretch>
                  <a:fillRect/>
                </a:stretch>
              </p:blipFill>
              <p:spPr bwMode="auto">
                <a:xfrm>
                  <a:off x="-714412" y="1285860"/>
                  <a:ext cx="6143668" cy="4857784"/>
                </a:xfrm>
                <a:prstGeom prst="rect">
                  <a:avLst/>
                </a:prstGeom>
                <a:noFill/>
              </p:spPr>
            </p:pic>
            <p:pic>
              <p:nvPicPr>
                <p:cNvPr id="50" name="Picture 3" descr="D:\02. 업무\2014년\02. 전략과제\13. EM 동영상\작업파일\ci-횐색.png"/>
                <p:cNvPicPr>
                  <a:picLocks noChangeAspect="1" noChangeArrowheads="1"/>
                </p:cNvPicPr>
                <p:nvPr/>
              </p:nvPicPr>
              <p:blipFill>
                <a:blip r:embed="rId5" cstate="screen"/>
                <a:srcRect/>
                <a:stretch>
                  <a:fillRect/>
                </a:stretch>
              </p:blipFill>
              <p:spPr bwMode="auto">
                <a:xfrm>
                  <a:off x="1966364" y="4742583"/>
                  <a:ext cx="785818" cy="341660"/>
                </a:xfrm>
                <a:prstGeom prst="rect">
                  <a:avLst/>
                </a:prstGeom>
                <a:noFill/>
              </p:spPr>
            </p:pic>
          </p:grpSp>
          <p:pic>
            <p:nvPicPr>
              <p:cNvPr id="82" name="그림 81" descr="이름 없음.mp4_000005133.jpg"/>
              <p:cNvPicPr>
                <a:picLocks/>
              </p:cNvPicPr>
              <p:nvPr/>
            </p:nvPicPr>
            <p:blipFill>
              <a:blip r:embed="rId9" cstate="screen"/>
              <a:stretch>
                <a:fillRect/>
              </a:stretch>
            </p:blipFill>
            <p:spPr>
              <a:xfrm>
                <a:off x="6412912" y="1689774"/>
                <a:ext cx="2052000" cy="1188000"/>
              </a:xfrm>
              <a:prstGeom prst="rect">
                <a:avLst/>
              </a:prstGeom>
            </p:spPr>
          </p:pic>
        </p:grpSp>
        <p:grpSp>
          <p:nvGrpSpPr>
            <p:cNvPr id="13" name="그룹 33"/>
            <p:cNvGrpSpPr/>
            <p:nvPr/>
          </p:nvGrpSpPr>
          <p:grpSpPr>
            <a:xfrm>
              <a:off x="8248415" y="2786058"/>
              <a:ext cx="866199" cy="688418"/>
              <a:chOff x="2215898" y="2428868"/>
              <a:chExt cx="1258204" cy="1058159"/>
            </a:xfrm>
          </p:grpSpPr>
          <p:grpSp>
            <p:nvGrpSpPr>
              <p:cNvPr id="14" name="그룹 67"/>
              <p:cNvGrpSpPr/>
              <p:nvPr/>
            </p:nvGrpSpPr>
            <p:grpSpPr>
              <a:xfrm>
                <a:off x="2428860" y="2428868"/>
                <a:ext cx="639748" cy="639748"/>
                <a:chOff x="4356597" y="3448242"/>
                <a:chExt cx="639748" cy="639748"/>
              </a:xfrm>
            </p:grpSpPr>
            <p:grpSp>
              <p:nvGrpSpPr>
                <p:cNvPr id="15" name="그룹 50"/>
                <p:cNvGrpSpPr/>
                <p:nvPr/>
              </p:nvGrpSpPr>
              <p:grpSpPr>
                <a:xfrm>
                  <a:off x="4356597" y="3448242"/>
                  <a:ext cx="639748" cy="639748"/>
                  <a:chOff x="5429256" y="3214686"/>
                  <a:chExt cx="639748" cy="639748"/>
                </a:xfrm>
              </p:grpSpPr>
              <p:pic>
                <p:nvPicPr>
                  <p:cNvPr id="63" name="Picture 17" descr="C:\Users\a00291\Desktop\kligg.com\kligg256x256.png"/>
                  <p:cNvPicPr>
                    <a:picLocks noChangeAspect="1" noChangeArrowheads="1"/>
                  </p:cNvPicPr>
                  <p:nvPr/>
                </p:nvPicPr>
                <p:blipFill>
                  <a:blip r:embed="rId7" cstate="screen"/>
                  <a:srcRect/>
                  <a:stretch>
                    <a:fillRect/>
                  </a:stretch>
                </p:blipFill>
                <p:spPr bwMode="auto">
                  <a:xfrm>
                    <a:off x="5500694" y="3286124"/>
                    <a:ext cx="568310" cy="568310"/>
                  </a:xfrm>
                  <a:prstGeom prst="rect">
                    <a:avLst/>
                  </a:prstGeom>
                  <a:noFill/>
                </p:spPr>
              </p:pic>
              <p:pic>
                <p:nvPicPr>
                  <p:cNvPr id="64" name="Picture 18" descr="C:\Users\a00291\Desktop\11949837831120231634mouse_pointer_wolfram_es_01_svg_med.png"/>
                  <p:cNvPicPr>
                    <a:picLocks noChangeAspect="1" noChangeArrowheads="1"/>
                  </p:cNvPicPr>
                  <p:nvPr/>
                </p:nvPicPr>
                <p:blipFill>
                  <a:blip r:embed="rId8" cstate="screen"/>
                  <a:srcRect/>
                  <a:stretch>
                    <a:fillRect/>
                  </a:stretch>
                </p:blipFill>
                <p:spPr bwMode="auto">
                  <a:xfrm>
                    <a:off x="5429256" y="3214686"/>
                    <a:ext cx="159318" cy="257694"/>
                  </a:xfrm>
                  <a:prstGeom prst="rect">
                    <a:avLst/>
                  </a:prstGeom>
                  <a:noFill/>
                </p:spPr>
              </p:pic>
            </p:grpSp>
            <p:sp>
              <p:nvSpPr>
                <p:cNvPr id="62" name="타원 61"/>
                <p:cNvSpPr/>
                <p:nvPr/>
              </p:nvSpPr>
              <p:spPr bwMode="auto">
                <a:xfrm>
                  <a:off x="4670780" y="3589982"/>
                  <a:ext cx="71438" cy="142876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>
                      <a:lumMod val="85000"/>
                      <a:lumOff val="15000"/>
                    </a:schemeClr>
                  </a:solidFill>
                  <a:miter lim="800000"/>
                  <a:headEnd/>
                  <a:tailEnd/>
                </a:ln>
                <a:effectLst>
                  <a:outerShdw dist="35921" dir="2700000" algn="ctr" rotWithShape="0">
                    <a:schemeClr val="bg2">
                      <a:alpha val="50000"/>
                    </a:schemeClr>
                  </a:outerShdw>
                </a:effectLst>
              </p:spPr>
              <p:txBody>
                <a:bodyPr wrap="none" rtlCol="0" anchor="ctr"/>
                <a:lstStyle/>
                <a:p>
                  <a:pPr algn="ctr"/>
                  <a:endParaRPr lang="ko-KR" altLang="en-US" sz="1400"/>
                </a:p>
              </p:txBody>
            </p:sp>
          </p:grpSp>
          <p:sp>
            <p:nvSpPr>
              <p:cNvPr id="60" name="TextBox 40"/>
              <p:cNvSpPr txBox="1"/>
              <p:nvPr/>
            </p:nvSpPr>
            <p:spPr>
              <a:xfrm>
                <a:off x="2215898" y="3013947"/>
                <a:ext cx="1258204" cy="47308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altLang="ko-KR" sz="1400" dirty="0" smtClean="0">
                    <a:solidFill>
                      <a:schemeClr val="accent6">
                        <a:lumMod val="75000"/>
                      </a:schemeClr>
                    </a:solidFill>
                    <a:latin typeface="Arial Black" pitchFamily="34" charset="0"/>
                    <a:ea typeface="HY헤드라인M" pitchFamily="18" charset="-127"/>
                  </a:rPr>
                  <a:t>READY</a:t>
                </a:r>
                <a:endParaRPr lang="ko-KR" altLang="en-US" sz="1400" dirty="0">
                  <a:solidFill>
                    <a:schemeClr val="accent6">
                      <a:lumMod val="75000"/>
                    </a:schemeClr>
                  </a:solidFill>
                  <a:latin typeface="Arial Black" pitchFamily="34" charset="0"/>
                  <a:ea typeface="HY헤드라인M" pitchFamily="18" charset="-127"/>
                </a:endParaRPr>
              </a:p>
            </p:txBody>
          </p:sp>
        </p:grpSp>
      </p:grpSp>
      <p:grpSp>
        <p:nvGrpSpPr>
          <p:cNvPr id="84" name="그룹 83"/>
          <p:cNvGrpSpPr/>
          <p:nvPr/>
        </p:nvGrpSpPr>
        <p:grpSpPr>
          <a:xfrm>
            <a:off x="428596" y="4071942"/>
            <a:ext cx="4857784" cy="2214578"/>
            <a:chOff x="4000496" y="4143380"/>
            <a:chExt cx="4214842" cy="1928826"/>
          </a:xfrm>
        </p:grpSpPr>
        <p:sp>
          <p:nvSpPr>
            <p:cNvPr id="85" name="직사각형 84"/>
            <p:cNvSpPr/>
            <p:nvPr/>
          </p:nvSpPr>
          <p:spPr bwMode="auto">
            <a:xfrm>
              <a:off x="4000496" y="4143380"/>
              <a:ext cx="4214842" cy="1928826"/>
            </a:xfrm>
            <a:prstGeom prst="rect">
              <a:avLst/>
            </a:prstGeom>
            <a:solidFill>
              <a:schemeClr val="accent6">
                <a:lumMod val="75000"/>
                <a:alpha val="30000"/>
              </a:schemeClr>
            </a:solidFill>
            <a:ln w="3175">
              <a:noFill/>
              <a:miter lim="800000"/>
              <a:headEnd/>
              <a:tailEnd/>
            </a:ln>
            <a:effectLst/>
          </p:spPr>
          <p:txBody>
            <a:bodyPr wrap="none"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/>
            </a:p>
          </p:txBody>
        </p:sp>
        <p:pic>
          <p:nvPicPr>
            <p:cNvPr id="86" name="Picture 4"/>
            <p:cNvPicPr>
              <a:picLocks noChangeAspect="1" noChangeArrowheads="1"/>
            </p:cNvPicPr>
            <p:nvPr/>
          </p:nvPicPr>
          <p:blipFill>
            <a:blip r:embed="rId10" cstate="screen"/>
            <a:srcRect/>
            <a:stretch>
              <a:fillRect/>
            </a:stretch>
          </p:blipFill>
          <p:spPr bwMode="auto">
            <a:xfrm>
              <a:off x="4143372" y="4591640"/>
              <a:ext cx="1197840" cy="8103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87" name="Picture 5"/>
            <p:cNvPicPr>
              <a:picLocks noChangeAspect="1" noChangeArrowheads="1"/>
            </p:cNvPicPr>
            <p:nvPr/>
          </p:nvPicPr>
          <p:blipFill>
            <a:blip r:embed="rId11" cstate="screen"/>
            <a:srcRect/>
            <a:stretch>
              <a:fillRect/>
            </a:stretch>
          </p:blipFill>
          <p:spPr bwMode="auto">
            <a:xfrm>
              <a:off x="5500694" y="4588854"/>
              <a:ext cx="1197840" cy="8103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88" name="Picture 6"/>
            <p:cNvPicPr>
              <a:picLocks noChangeAspect="1" noChangeArrowheads="1"/>
            </p:cNvPicPr>
            <p:nvPr/>
          </p:nvPicPr>
          <p:blipFill>
            <a:blip r:embed="rId12" cstate="screen"/>
            <a:srcRect/>
            <a:stretch>
              <a:fillRect/>
            </a:stretch>
          </p:blipFill>
          <p:spPr bwMode="auto">
            <a:xfrm>
              <a:off x="6858016" y="4572008"/>
              <a:ext cx="1197797" cy="8103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89" name="직사각형 88"/>
            <p:cNvSpPr/>
            <p:nvPr/>
          </p:nvSpPr>
          <p:spPr>
            <a:xfrm>
              <a:off x="4000496" y="4185320"/>
              <a:ext cx="4000528" cy="348483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/>
              <a:r>
                <a:rPr lang="en-US" altLang="ko-KR" sz="10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Capture the image with the same procedure as the Bitewing Right, Bitewing Incisor, and Bitewing Left modes. </a:t>
              </a:r>
            </a:p>
          </p:txBody>
        </p:sp>
        <p:pic>
          <p:nvPicPr>
            <p:cNvPr id="90" name="Picture 4"/>
            <p:cNvPicPr>
              <a:picLocks noChangeAspect="1" noChangeArrowheads="1"/>
            </p:cNvPicPr>
            <p:nvPr/>
          </p:nvPicPr>
          <p:blipFill>
            <a:blip r:embed="rId13" cstate="screen"/>
            <a:srcRect/>
            <a:stretch>
              <a:fillRect/>
            </a:stretch>
          </p:blipFill>
          <p:spPr bwMode="auto">
            <a:xfrm>
              <a:off x="4371334" y="5446110"/>
              <a:ext cx="785818" cy="4577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91" name="Picture 5"/>
            <p:cNvPicPr>
              <a:picLocks noChangeAspect="1" noChangeArrowheads="1"/>
            </p:cNvPicPr>
            <p:nvPr/>
          </p:nvPicPr>
          <p:blipFill>
            <a:blip r:embed="rId14" cstate="screen"/>
            <a:srcRect/>
            <a:stretch>
              <a:fillRect/>
            </a:stretch>
          </p:blipFill>
          <p:spPr bwMode="auto">
            <a:xfrm>
              <a:off x="5715008" y="5459758"/>
              <a:ext cx="766807" cy="4466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92" name="Picture 6"/>
            <p:cNvPicPr>
              <a:picLocks noChangeAspect="1" noChangeArrowheads="1"/>
            </p:cNvPicPr>
            <p:nvPr/>
          </p:nvPicPr>
          <p:blipFill>
            <a:blip r:embed="rId15" cstate="screen"/>
            <a:srcRect/>
            <a:stretch>
              <a:fillRect/>
            </a:stretch>
          </p:blipFill>
          <p:spPr bwMode="auto">
            <a:xfrm>
              <a:off x="7082780" y="5449308"/>
              <a:ext cx="766807" cy="4466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sp>
        <p:nvSpPr>
          <p:cNvPr id="93" name="직사각형 92"/>
          <p:cNvSpPr/>
          <p:nvPr/>
        </p:nvSpPr>
        <p:spPr>
          <a:xfrm>
            <a:off x="6143636" y="3889954"/>
            <a:ext cx="2857488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1200" b="1" dirty="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The capture procedure is the same as the standard mode in the next step. </a:t>
            </a:r>
          </a:p>
        </p:txBody>
      </p:sp>
      <p:grpSp>
        <p:nvGrpSpPr>
          <p:cNvPr id="48" name="그룹 37"/>
          <p:cNvGrpSpPr/>
          <p:nvPr/>
        </p:nvGrpSpPr>
        <p:grpSpPr>
          <a:xfrm>
            <a:off x="7786710" y="6417254"/>
            <a:ext cx="1213034" cy="369332"/>
            <a:chOff x="383284" y="4870823"/>
            <a:chExt cx="1213034" cy="369332"/>
          </a:xfrm>
        </p:grpSpPr>
        <p:sp>
          <p:nvSpPr>
            <p:cNvPr id="49" name="줄무늬가 있는 오른쪽 화살표 48"/>
            <p:cNvSpPr/>
            <p:nvPr/>
          </p:nvSpPr>
          <p:spPr bwMode="auto">
            <a:xfrm>
              <a:off x="1252191" y="4923076"/>
              <a:ext cx="344127" cy="233499"/>
            </a:xfrm>
            <a:prstGeom prst="stripedRightArrow">
              <a:avLst>
                <a:gd name="adj1" fmla="val 54775"/>
                <a:gd name="adj2" fmla="val 68539"/>
              </a:avLst>
            </a:prstGeom>
            <a:solidFill>
              <a:schemeClr val="accent6">
                <a:lumMod val="75000"/>
              </a:schemeClr>
            </a:solidFill>
            <a:ln w="3175">
              <a:noFill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rtlCol="0" anchor="ctr"/>
            <a:lstStyle/>
            <a:p>
              <a:pPr algn="ctr"/>
              <a:endParaRPr lang="ko-KR" altLang="en-US" sz="1600">
                <a:latin typeface="+mj-ea"/>
                <a:ea typeface="+mj-ea"/>
              </a:endParaRP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383284" y="4870823"/>
              <a:ext cx="8899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Black" pitchFamily="34" charset="0"/>
                  <a:ea typeface="+mj-ea"/>
                </a:rPr>
                <a:t>NEXT</a:t>
              </a:r>
              <a:endParaRPr lang="ko-KR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itchFamily="34" charset="0"/>
                <a:ea typeface="+mj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9192557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0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5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500"/>
                            </p:stCondLst>
                            <p:childTnLst>
                              <p:par>
                                <p:cTn id="39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0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6500"/>
                            </p:stCondLst>
                            <p:childTnLst>
                              <p:par>
                                <p:cTn id="42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3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" grpId="1"/>
      <p:bldP spid="143" grpId="0" animBg="1"/>
      <p:bldP spid="147" grpId="0" animBg="1"/>
      <p:bldP spid="9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33"/>
          <p:cNvGrpSpPr/>
          <p:nvPr/>
        </p:nvGrpSpPr>
        <p:grpSpPr>
          <a:xfrm>
            <a:off x="214282" y="214290"/>
            <a:ext cx="4999837" cy="857256"/>
            <a:chOff x="214282" y="214290"/>
            <a:chExt cx="4999837" cy="857256"/>
          </a:xfrm>
        </p:grpSpPr>
        <p:sp>
          <p:nvSpPr>
            <p:cNvPr id="53" name="TextBox 52"/>
            <p:cNvSpPr txBox="1"/>
            <p:nvPr/>
          </p:nvSpPr>
          <p:spPr>
            <a:xfrm>
              <a:off x="285719" y="357166"/>
              <a:ext cx="4928400" cy="646986"/>
            </a:xfrm>
            <a:prstGeom prst="roundRect">
              <a:avLst>
                <a:gd name="adj" fmla="val 17816"/>
              </a:avLst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ko-KR" altLang="en-US" sz="1600" b="1" dirty="0" smtClean="0">
                  <a:solidFill>
                    <a:schemeClr val="bg1"/>
                  </a:solidFill>
                  <a:latin typeface="Arial" pitchFamily="34" charset="0"/>
                  <a:ea typeface="+mj-ea"/>
                  <a:cs typeface="Arial" pitchFamily="34" charset="0"/>
                </a:rPr>
                <a:t>         </a:t>
              </a:r>
              <a:r>
                <a:rPr lang="en-US" altLang="ko-KR" sz="1600" b="1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Panoramic Image Capture Procedure</a:t>
              </a:r>
              <a:endParaRPr lang="en-US" altLang="ko-KR" sz="1600" b="1" dirty="0" smtClean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endParaRPr>
            </a:p>
            <a:p>
              <a:r>
                <a:rPr lang="en-US" altLang="ko-KR" sz="1600" b="1" dirty="0" smtClean="0">
                  <a:solidFill>
                    <a:schemeClr val="bg1"/>
                  </a:solidFill>
                  <a:latin typeface="Arial" pitchFamily="34" charset="0"/>
                  <a:ea typeface="+mj-ea"/>
                  <a:cs typeface="Arial" pitchFamily="34" charset="0"/>
                </a:rPr>
                <a:t>         (In TMJ Open Mode)</a:t>
              </a:r>
            </a:p>
          </p:txBody>
        </p:sp>
        <p:pic>
          <p:nvPicPr>
            <p:cNvPr id="21505" name="Picture 1" descr="D:\02. 업무\2014년\02. 전략과제\13. EM 동영상\dentist용\이미지\아이콘001.png"/>
            <p:cNvPicPr>
              <a:picLocks noChangeAspect="1" noChangeArrowheads="1"/>
            </p:cNvPicPr>
            <p:nvPr/>
          </p:nvPicPr>
          <p:blipFill>
            <a:blip r:embed="rId2" cstate="screen"/>
            <a:srcRect/>
            <a:stretch>
              <a:fillRect/>
            </a:stretch>
          </p:blipFill>
          <p:spPr bwMode="auto">
            <a:xfrm>
              <a:off x="214282" y="214290"/>
              <a:ext cx="666755" cy="857256"/>
            </a:xfrm>
            <a:prstGeom prst="rect">
              <a:avLst/>
            </a:prstGeom>
            <a:noFill/>
          </p:spPr>
        </p:pic>
      </p:grpSp>
      <p:grpSp>
        <p:nvGrpSpPr>
          <p:cNvPr id="74" name="그룹 73"/>
          <p:cNvGrpSpPr/>
          <p:nvPr/>
        </p:nvGrpSpPr>
        <p:grpSpPr>
          <a:xfrm>
            <a:off x="170380" y="1554386"/>
            <a:ext cx="9017586" cy="2205842"/>
            <a:chOff x="170380" y="1554386"/>
            <a:chExt cx="9017586" cy="2205842"/>
          </a:xfrm>
        </p:grpSpPr>
        <p:grpSp>
          <p:nvGrpSpPr>
            <p:cNvPr id="212" name="그룹 211"/>
            <p:cNvGrpSpPr/>
            <p:nvPr/>
          </p:nvGrpSpPr>
          <p:grpSpPr>
            <a:xfrm>
              <a:off x="170380" y="1643050"/>
              <a:ext cx="2952275" cy="2117178"/>
              <a:chOff x="170380" y="1643050"/>
              <a:chExt cx="2952275" cy="2117178"/>
            </a:xfrm>
          </p:grpSpPr>
          <p:grpSp>
            <p:nvGrpSpPr>
              <p:cNvPr id="86" name="그룹 85"/>
              <p:cNvGrpSpPr/>
              <p:nvPr/>
            </p:nvGrpSpPr>
            <p:grpSpPr>
              <a:xfrm>
                <a:off x="170380" y="1643050"/>
                <a:ext cx="2615670" cy="2068620"/>
                <a:chOff x="3442760" y="2501847"/>
                <a:chExt cx="2258480" cy="1854306"/>
              </a:xfrm>
            </p:grpSpPr>
            <p:grpSp>
              <p:nvGrpSpPr>
                <p:cNvPr id="82" name="그룹 81"/>
                <p:cNvGrpSpPr/>
                <p:nvPr/>
              </p:nvGrpSpPr>
              <p:grpSpPr>
                <a:xfrm>
                  <a:off x="3442760" y="2501847"/>
                  <a:ext cx="2258480" cy="1854306"/>
                  <a:chOff x="1085075" y="1090829"/>
                  <a:chExt cx="2258480" cy="1854306"/>
                </a:xfrm>
              </p:grpSpPr>
              <p:pic>
                <p:nvPicPr>
                  <p:cNvPr id="83" name="Picture 3" descr="D:\02. 업무\2014년\02. 전략과제\13. EM 동영상\montor.png"/>
                  <p:cNvPicPr>
                    <a:picLocks noChangeAspect="1" noChangeArrowheads="1"/>
                  </p:cNvPicPr>
                  <p:nvPr/>
                </p:nvPicPr>
                <p:blipFill>
                  <a:blip r:embed="rId3" cstate="print"/>
                  <a:srcRect/>
                  <a:stretch>
                    <a:fillRect/>
                  </a:stretch>
                </p:blipFill>
                <p:spPr bwMode="auto">
                  <a:xfrm>
                    <a:off x="1085075" y="1090829"/>
                    <a:ext cx="2258480" cy="1854306"/>
                  </a:xfrm>
                  <a:prstGeom prst="rect">
                    <a:avLst/>
                  </a:prstGeom>
                  <a:noFill/>
                </p:spPr>
              </p:pic>
              <p:pic>
                <p:nvPicPr>
                  <p:cNvPr id="84" name="Picture 7"/>
                  <p:cNvPicPr>
                    <a:picLocks noChangeAspect="1" noChangeArrowheads="1"/>
                  </p:cNvPicPr>
                  <p:nvPr/>
                </p:nvPicPr>
                <p:blipFill>
                  <a:blip r:embed="rId4" cstate="screen"/>
                  <a:srcRect/>
                  <a:stretch>
                    <a:fillRect/>
                  </a:stretch>
                </p:blipFill>
                <p:spPr bwMode="auto">
                  <a:xfrm>
                    <a:off x="1304430" y="1254144"/>
                    <a:ext cx="1836000" cy="1175040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  <a:effectLst/>
                </p:spPr>
              </p:pic>
              <p:pic>
                <p:nvPicPr>
                  <p:cNvPr id="85" name="그림 84"/>
                  <p:cNvPicPr>
                    <a:picLocks noChangeAspect="1"/>
                  </p:cNvPicPr>
                  <p:nvPr/>
                </p:nvPicPr>
                <p:blipFill rotWithShape="1">
                  <a:blip r:embed="rId5" cstate="screen"/>
                  <a:srcRect/>
                  <a:stretch/>
                </p:blipFill>
                <p:spPr>
                  <a:xfrm>
                    <a:off x="1777722" y="1574844"/>
                    <a:ext cx="792088" cy="540000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80" name="Picture 2"/>
                <p:cNvPicPr>
                  <a:picLocks noChangeArrowheads="1"/>
                </p:cNvPicPr>
                <p:nvPr/>
              </p:nvPicPr>
              <p:blipFill>
                <a:blip r:embed="rId6" cstate="screen"/>
                <a:stretch>
                  <a:fillRect/>
                </a:stretch>
              </p:blipFill>
              <p:spPr bwMode="auto">
                <a:xfrm>
                  <a:off x="3681792" y="2681668"/>
                  <a:ext cx="1800000" cy="115200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</p:grpSp>
          <p:grpSp>
            <p:nvGrpSpPr>
              <p:cNvPr id="6" name="그룹 33"/>
              <p:cNvGrpSpPr/>
              <p:nvPr/>
            </p:nvGrpSpPr>
            <p:grpSpPr>
              <a:xfrm>
                <a:off x="2000232" y="3071810"/>
                <a:ext cx="1122423" cy="688418"/>
                <a:chOff x="2048374" y="2428868"/>
                <a:chExt cx="1630384" cy="1058159"/>
              </a:xfrm>
            </p:grpSpPr>
            <p:grpSp>
              <p:nvGrpSpPr>
                <p:cNvPr id="7" name="그룹 67"/>
                <p:cNvGrpSpPr/>
                <p:nvPr/>
              </p:nvGrpSpPr>
              <p:grpSpPr>
                <a:xfrm>
                  <a:off x="2428860" y="2428868"/>
                  <a:ext cx="639748" cy="639748"/>
                  <a:chOff x="4356597" y="3448242"/>
                  <a:chExt cx="639748" cy="639748"/>
                </a:xfrm>
              </p:grpSpPr>
              <p:grpSp>
                <p:nvGrpSpPr>
                  <p:cNvPr id="8" name="그룹 50"/>
                  <p:cNvGrpSpPr/>
                  <p:nvPr/>
                </p:nvGrpSpPr>
                <p:grpSpPr>
                  <a:xfrm>
                    <a:off x="4356597" y="3448242"/>
                    <a:ext cx="639748" cy="639748"/>
                    <a:chOff x="5429256" y="3214686"/>
                    <a:chExt cx="639748" cy="639748"/>
                  </a:xfrm>
                </p:grpSpPr>
                <p:pic>
                  <p:nvPicPr>
                    <p:cNvPr id="39" name="Picture 17" descr="C:\Users\a00291\Desktop\kligg.com\kligg256x256.png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7" cstate="screen"/>
                    <a:srcRect/>
                    <a:stretch>
                      <a:fillRect/>
                    </a:stretch>
                  </p:blipFill>
                  <p:spPr bwMode="auto">
                    <a:xfrm>
                      <a:off x="5500694" y="3286124"/>
                      <a:ext cx="568310" cy="568310"/>
                    </a:xfrm>
                    <a:prstGeom prst="rect">
                      <a:avLst/>
                    </a:prstGeom>
                    <a:noFill/>
                  </p:spPr>
                </p:pic>
                <p:pic>
                  <p:nvPicPr>
                    <p:cNvPr id="40" name="Picture 18" descr="C:\Users\a00291\Desktop\11949837831120231634mouse_pointer_wolfram_es_01_svg_med.png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8" cstate="screen"/>
                    <a:srcRect/>
                    <a:stretch>
                      <a:fillRect/>
                    </a:stretch>
                  </p:blipFill>
                  <p:spPr bwMode="auto">
                    <a:xfrm>
                      <a:off x="5429256" y="3214686"/>
                      <a:ext cx="159318" cy="257694"/>
                    </a:xfrm>
                    <a:prstGeom prst="rect">
                      <a:avLst/>
                    </a:prstGeom>
                    <a:noFill/>
                  </p:spPr>
                </p:pic>
              </p:grpSp>
              <p:sp>
                <p:nvSpPr>
                  <p:cNvPr id="38" name="타원 37"/>
                  <p:cNvSpPr/>
                  <p:nvPr/>
                </p:nvSpPr>
                <p:spPr bwMode="auto">
                  <a:xfrm>
                    <a:off x="4670780" y="3589982"/>
                    <a:ext cx="71438" cy="142876"/>
                  </a:xfrm>
                  <a:prstGeom prst="ellipse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tx1">
                        <a:lumMod val="85000"/>
                        <a:lumOff val="15000"/>
                      </a:schemeClr>
                    </a:solidFill>
                    <a:miter lim="800000"/>
                    <a:headEnd/>
                    <a:tailEnd/>
                  </a:ln>
                  <a:effectLst>
                    <a:outerShdw dist="35921" dir="2700000" algn="ctr" rotWithShape="0">
                      <a:schemeClr val="bg2">
                        <a:alpha val="50000"/>
                      </a:schemeClr>
                    </a:outerShdw>
                  </a:effectLst>
                </p:spPr>
                <p:txBody>
                  <a:bodyPr wrap="none" rtlCol="0" anchor="ctr"/>
                  <a:lstStyle/>
                  <a:p>
                    <a:pPr algn="ctr"/>
                    <a:endParaRPr lang="ko-KR" altLang="en-US" sz="1400"/>
                  </a:p>
                </p:txBody>
              </p:sp>
            </p:grpSp>
            <p:sp>
              <p:nvSpPr>
                <p:cNvPr id="34" name="TextBox 40"/>
                <p:cNvSpPr txBox="1"/>
                <p:nvPr/>
              </p:nvSpPr>
              <p:spPr>
                <a:xfrm>
                  <a:off x="2048374" y="3013947"/>
                  <a:ext cx="1630384" cy="47308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>
                  <a:defPPr>
                    <a:defRPr lang="ko-KR"/>
                  </a:defPPr>
                  <a:lvl1pPr marL="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r>
                    <a:rPr lang="en-US" altLang="ko-KR" sz="1400" dirty="0" smtClean="0">
                      <a:solidFill>
                        <a:schemeClr val="accent6">
                          <a:lumMod val="75000"/>
                        </a:schemeClr>
                      </a:solidFill>
                      <a:latin typeface="Arial Black" pitchFamily="34" charset="0"/>
                      <a:ea typeface="HY헤드라인M" pitchFamily="18" charset="-127"/>
                    </a:rPr>
                    <a:t>CONFIRM</a:t>
                  </a:r>
                  <a:endParaRPr lang="ko-KR" altLang="en-US" sz="1400" dirty="0">
                    <a:solidFill>
                      <a:schemeClr val="accent6">
                        <a:lumMod val="75000"/>
                      </a:schemeClr>
                    </a:solidFill>
                    <a:latin typeface="Arial Black" pitchFamily="34" charset="0"/>
                    <a:ea typeface="HY헤드라인M" pitchFamily="18" charset="-127"/>
                  </a:endParaRPr>
                </a:p>
              </p:txBody>
            </p:sp>
          </p:grpSp>
        </p:grpSp>
        <p:grpSp>
          <p:nvGrpSpPr>
            <p:cNvPr id="211" name="그룹 210"/>
            <p:cNvGrpSpPr/>
            <p:nvPr/>
          </p:nvGrpSpPr>
          <p:grpSpPr>
            <a:xfrm>
              <a:off x="6215074" y="1643050"/>
              <a:ext cx="2972892" cy="2071702"/>
              <a:chOff x="6528330" y="1643050"/>
              <a:chExt cx="2972892" cy="2071702"/>
            </a:xfrm>
          </p:grpSpPr>
          <p:grpSp>
            <p:nvGrpSpPr>
              <p:cNvPr id="94" name="그룹 93"/>
              <p:cNvGrpSpPr/>
              <p:nvPr/>
            </p:nvGrpSpPr>
            <p:grpSpPr>
              <a:xfrm>
                <a:off x="6528330" y="1643050"/>
                <a:ext cx="2615670" cy="2068620"/>
                <a:chOff x="4572000" y="1571612"/>
                <a:chExt cx="2258480" cy="1854306"/>
              </a:xfrm>
            </p:grpSpPr>
            <p:grpSp>
              <p:nvGrpSpPr>
                <p:cNvPr id="88" name="그룹 81"/>
                <p:cNvGrpSpPr/>
                <p:nvPr/>
              </p:nvGrpSpPr>
              <p:grpSpPr>
                <a:xfrm>
                  <a:off x="4572000" y="1571612"/>
                  <a:ext cx="2258480" cy="1854306"/>
                  <a:chOff x="1085075" y="1090829"/>
                  <a:chExt cx="2258480" cy="1854306"/>
                </a:xfrm>
              </p:grpSpPr>
              <p:pic>
                <p:nvPicPr>
                  <p:cNvPr id="90" name="Picture 3" descr="D:\02. 업무\2014년\02. 전략과제\13. EM 동영상\montor.png"/>
                  <p:cNvPicPr>
                    <a:picLocks noChangeAspect="1" noChangeArrowheads="1"/>
                  </p:cNvPicPr>
                  <p:nvPr/>
                </p:nvPicPr>
                <p:blipFill>
                  <a:blip r:embed="rId3" cstate="print"/>
                  <a:srcRect/>
                  <a:stretch>
                    <a:fillRect/>
                  </a:stretch>
                </p:blipFill>
                <p:spPr bwMode="auto">
                  <a:xfrm>
                    <a:off x="1085075" y="1090829"/>
                    <a:ext cx="2258480" cy="1854306"/>
                  </a:xfrm>
                  <a:prstGeom prst="rect">
                    <a:avLst/>
                  </a:prstGeom>
                  <a:noFill/>
                </p:spPr>
              </p:pic>
              <p:pic>
                <p:nvPicPr>
                  <p:cNvPr id="91" name="Picture 7"/>
                  <p:cNvPicPr>
                    <a:picLocks noChangeAspect="1" noChangeArrowheads="1"/>
                  </p:cNvPicPr>
                  <p:nvPr/>
                </p:nvPicPr>
                <p:blipFill>
                  <a:blip r:embed="rId4" cstate="screen"/>
                  <a:srcRect/>
                  <a:stretch>
                    <a:fillRect/>
                  </a:stretch>
                </p:blipFill>
                <p:spPr bwMode="auto">
                  <a:xfrm>
                    <a:off x="1304430" y="1254144"/>
                    <a:ext cx="1836000" cy="1175040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  <a:effectLst/>
                </p:spPr>
              </p:pic>
              <p:pic>
                <p:nvPicPr>
                  <p:cNvPr id="92" name="그림 91"/>
                  <p:cNvPicPr>
                    <a:picLocks noChangeAspect="1"/>
                  </p:cNvPicPr>
                  <p:nvPr/>
                </p:nvPicPr>
                <p:blipFill rotWithShape="1">
                  <a:blip r:embed="rId5" cstate="screen"/>
                  <a:srcRect/>
                  <a:stretch/>
                </p:blipFill>
                <p:spPr>
                  <a:xfrm>
                    <a:off x="1777722" y="1574844"/>
                    <a:ext cx="792088" cy="540000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93" name="그림 92" descr="이름 없음.mp4_000006000.jpg"/>
                <p:cNvPicPr>
                  <a:picLocks/>
                </p:cNvPicPr>
                <p:nvPr/>
              </p:nvPicPr>
              <p:blipFill>
                <a:blip r:embed="rId9" cstate="screen"/>
                <a:stretch>
                  <a:fillRect/>
                </a:stretch>
              </p:blipFill>
              <p:spPr>
                <a:xfrm>
                  <a:off x="4811028" y="1747440"/>
                  <a:ext cx="1800000" cy="1152000"/>
                </a:xfrm>
                <a:prstGeom prst="rect">
                  <a:avLst/>
                </a:prstGeom>
              </p:spPr>
            </p:pic>
          </p:grpSp>
          <p:grpSp>
            <p:nvGrpSpPr>
              <p:cNvPr id="13" name="그룹 33"/>
              <p:cNvGrpSpPr/>
              <p:nvPr/>
            </p:nvGrpSpPr>
            <p:grpSpPr>
              <a:xfrm>
                <a:off x="8635023" y="3026334"/>
                <a:ext cx="866199" cy="688418"/>
                <a:chOff x="2215898" y="2428868"/>
                <a:chExt cx="1258204" cy="1058159"/>
              </a:xfrm>
            </p:grpSpPr>
            <p:grpSp>
              <p:nvGrpSpPr>
                <p:cNvPr id="14" name="그룹 67"/>
                <p:cNvGrpSpPr/>
                <p:nvPr/>
              </p:nvGrpSpPr>
              <p:grpSpPr>
                <a:xfrm>
                  <a:off x="2428860" y="2428868"/>
                  <a:ext cx="639748" cy="639748"/>
                  <a:chOff x="4356597" y="3448242"/>
                  <a:chExt cx="639748" cy="639748"/>
                </a:xfrm>
              </p:grpSpPr>
              <p:grpSp>
                <p:nvGrpSpPr>
                  <p:cNvPr id="15" name="그룹 50"/>
                  <p:cNvGrpSpPr/>
                  <p:nvPr/>
                </p:nvGrpSpPr>
                <p:grpSpPr>
                  <a:xfrm>
                    <a:off x="4356597" y="3448242"/>
                    <a:ext cx="639748" cy="639748"/>
                    <a:chOff x="5429256" y="3214686"/>
                    <a:chExt cx="639748" cy="639748"/>
                  </a:xfrm>
                </p:grpSpPr>
                <p:pic>
                  <p:nvPicPr>
                    <p:cNvPr id="63" name="Picture 17" descr="C:\Users\a00291\Desktop\kligg.com\kligg256x256.png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7" cstate="screen"/>
                    <a:srcRect/>
                    <a:stretch>
                      <a:fillRect/>
                    </a:stretch>
                  </p:blipFill>
                  <p:spPr bwMode="auto">
                    <a:xfrm>
                      <a:off x="5500694" y="3286124"/>
                      <a:ext cx="568310" cy="568310"/>
                    </a:xfrm>
                    <a:prstGeom prst="rect">
                      <a:avLst/>
                    </a:prstGeom>
                    <a:noFill/>
                  </p:spPr>
                </p:pic>
                <p:pic>
                  <p:nvPicPr>
                    <p:cNvPr id="64" name="Picture 18" descr="C:\Users\a00291\Desktop\11949837831120231634mouse_pointer_wolfram_es_01_svg_med.png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8" cstate="screen"/>
                    <a:srcRect/>
                    <a:stretch>
                      <a:fillRect/>
                    </a:stretch>
                  </p:blipFill>
                  <p:spPr bwMode="auto">
                    <a:xfrm>
                      <a:off x="5429256" y="3214686"/>
                      <a:ext cx="159318" cy="257694"/>
                    </a:xfrm>
                    <a:prstGeom prst="rect">
                      <a:avLst/>
                    </a:prstGeom>
                    <a:noFill/>
                  </p:spPr>
                </p:pic>
              </p:grpSp>
              <p:sp>
                <p:nvSpPr>
                  <p:cNvPr id="62" name="타원 61"/>
                  <p:cNvSpPr/>
                  <p:nvPr/>
                </p:nvSpPr>
                <p:spPr bwMode="auto">
                  <a:xfrm>
                    <a:off x="4670780" y="3589982"/>
                    <a:ext cx="71438" cy="142876"/>
                  </a:xfrm>
                  <a:prstGeom prst="ellipse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tx1">
                        <a:lumMod val="85000"/>
                        <a:lumOff val="15000"/>
                      </a:schemeClr>
                    </a:solidFill>
                    <a:miter lim="800000"/>
                    <a:headEnd/>
                    <a:tailEnd/>
                  </a:ln>
                  <a:effectLst>
                    <a:outerShdw dist="35921" dir="2700000" algn="ctr" rotWithShape="0">
                      <a:schemeClr val="bg2">
                        <a:alpha val="50000"/>
                      </a:schemeClr>
                    </a:outerShdw>
                  </a:effectLst>
                </p:spPr>
                <p:txBody>
                  <a:bodyPr wrap="none" rtlCol="0" anchor="ctr"/>
                  <a:lstStyle/>
                  <a:p>
                    <a:pPr algn="ctr"/>
                    <a:endParaRPr lang="ko-KR" altLang="en-US" sz="1400"/>
                  </a:p>
                </p:txBody>
              </p:sp>
            </p:grpSp>
            <p:sp>
              <p:nvSpPr>
                <p:cNvPr id="60" name="TextBox 40"/>
                <p:cNvSpPr txBox="1"/>
                <p:nvPr/>
              </p:nvSpPr>
              <p:spPr>
                <a:xfrm>
                  <a:off x="2215898" y="3013947"/>
                  <a:ext cx="1258204" cy="47308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>
                  <a:defPPr>
                    <a:defRPr lang="ko-KR"/>
                  </a:defPPr>
                  <a:lvl1pPr marL="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r>
                    <a:rPr lang="en-US" altLang="ko-KR" sz="1400" dirty="0" smtClean="0">
                      <a:solidFill>
                        <a:schemeClr val="accent6">
                          <a:lumMod val="75000"/>
                        </a:schemeClr>
                      </a:solidFill>
                      <a:latin typeface="Arial Black" pitchFamily="34" charset="0"/>
                      <a:ea typeface="HY헤드라인M" pitchFamily="18" charset="-127"/>
                    </a:rPr>
                    <a:t>READY</a:t>
                  </a:r>
                  <a:endParaRPr lang="ko-KR" altLang="en-US" sz="1400" dirty="0">
                    <a:solidFill>
                      <a:schemeClr val="accent6">
                        <a:lumMod val="75000"/>
                      </a:schemeClr>
                    </a:solidFill>
                    <a:latin typeface="Arial Black" pitchFamily="34" charset="0"/>
                    <a:ea typeface="HY헤드라인M" pitchFamily="18" charset="-127"/>
                  </a:endParaRPr>
                </a:p>
              </p:txBody>
            </p:sp>
          </p:grpSp>
        </p:grpSp>
        <p:sp>
          <p:nvSpPr>
            <p:cNvPr id="207" name="갈매기형 수장 206"/>
            <p:cNvSpPr/>
            <p:nvPr/>
          </p:nvSpPr>
          <p:spPr bwMode="auto">
            <a:xfrm>
              <a:off x="3000364" y="2571744"/>
              <a:ext cx="214314" cy="285752"/>
            </a:xfrm>
            <a:prstGeom prst="chevron">
              <a:avLst/>
            </a:prstGeom>
            <a:gradFill flip="none" rotWithShape="1">
              <a:gsLst>
                <a:gs pos="0">
                  <a:schemeClr val="tx1">
                    <a:tint val="66000"/>
                    <a:satMod val="160000"/>
                  </a:schemeClr>
                </a:gs>
                <a:gs pos="50000">
                  <a:schemeClr val="tx1">
                    <a:tint val="44500"/>
                    <a:satMod val="160000"/>
                  </a:schemeClr>
                </a:gs>
                <a:gs pos="100000">
                  <a:schemeClr val="tx1">
                    <a:tint val="23500"/>
                    <a:satMod val="160000"/>
                  </a:schemeClr>
                </a:gs>
              </a:gsLst>
              <a:lin ang="2700000" scaled="1"/>
              <a:tileRect/>
            </a:gradFill>
            <a:ln w="9525">
              <a:solidFill>
                <a:schemeClr val="tx1">
                  <a:lumMod val="50000"/>
                  <a:lumOff val="50000"/>
                </a:schemeClr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rtlCol="0" anchor="ctr"/>
            <a:lstStyle/>
            <a:p>
              <a:pPr algn="ctr"/>
              <a:endParaRPr lang="ko-KR" altLang="en-US"/>
            </a:p>
          </p:txBody>
        </p:sp>
        <p:grpSp>
          <p:nvGrpSpPr>
            <p:cNvPr id="213" name="그룹 212"/>
            <p:cNvGrpSpPr/>
            <p:nvPr/>
          </p:nvGrpSpPr>
          <p:grpSpPr>
            <a:xfrm>
              <a:off x="3299348" y="1554386"/>
              <a:ext cx="2473326" cy="2039443"/>
              <a:chOff x="3741748" y="1554386"/>
              <a:chExt cx="2473326" cy="2039443"/>
            </a:xfrm>
          </p:grpSpPr>
          <p:pic>
            <p:nvPicPr>
              <p:cNvPr id="81" name="Picture 4" descr="D:\02. 업무\2014년\02. 전략과제\13. EM 동영상\dentist용\8-3.png"/>
              <p:cNvPicPr>
                <a:picLocks noChangeAspect="1" noChangeArrowheads="1"/>
              </p:cNvPicPr>
              <p:nvPr/>
            </p:nvPicPr>
            <p:blipFill>
              <a:blip r:embed="rId10" cstate="screen"/>
              <a:srcRect/>
              <a:stretch>
                <a:fillRect/>
              </a:stretch>
            </p:blipFill>
            <p:spPr bwMode="auto">
              <a:xfrm>
                <a:off x="4357686" y="1554386"/>
                <a:ext cx="1857388" cy="1696020"/>
              </a:xfrm>
              <a:prstGeom prst="rect">
                <a:avLst/>
              </a:prstGeom>
              <a:noFill/>
            </p:spPr>
          </p:pic>
          <p:pic>
            <p:nvPicPr>
              <p:cNvPr id="208" name="Picture 12"/>
              <p:cNvPicPr>
                <a:picLocks noChangeAspect="1" noChangeArrowheads="1"/>
              </p:cNvPicPr>
              <p:nvPr/>
            </p:nvPicPr>
            <p:blipFill>
              <a:blip r:embed="rId11" cstate="screen"/>
              <a:srcRect/>
              <a:stretch>
                <a:fillRect/>
              </a:stretch>
            </p:blipFill>
            <p:spPr bwMode="auto">
              <a:xfrm>
                <a:off x="3857620" y="2500306"/>
                <a:ext cx="928694" cy="781667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 w="3175">
                <a:solidFill>
                  <a:schemeClr val="accent6">
                    <a:lumMod val="75000"/>
                  </a:schemeClr>
                </a:solidFill>
              </a:ln>
              <a:effectLst/>
            </p:spPr>
          </p:pic>
          <p:sp>
            <p:nvSpPr>
              <p:cNvPr id="209" name="TextBox 208"/>
              <p:cNvSpPr txBox="1"/>
              <p:nvPr/>
            </p:nvSpPr>
            <p:spPr>
              <a:xfrm>
                <a:off x="3741748" y="3316830"/>
                <a:ext cx="1593641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ko-KR" sz="1200" b="1" dirty="0" smtClean="0">
                    <a:solidFill>
                      <a:schemeClr val="accent6">
                        <a:lumMod val="75000"/>
                      </a:schemeClr>
                    </a:solidFill>
                    <a:latin typeface="Arial" pitchFamily="34" charset="0"/>
                    <a:ea typeface="+mj-ea"/>
                    <a:cs typeface="Arial" pitchFamily="34" charset="0"/>
                  </a:rPr>
                  <a:t>Chin support: TMJ </a:t>
                </a:r>
              </a:p>
            </p:txBody>
          </p:sp>
        </p:grpSp>
        <p:sp>
          <p:nvSpPr>
            <p:cNvPr id="210" name="갈매기형 수장 209"/>
            <p:cNvSpPr/>
            <p:nvPr/>
          </p:nvSpPr>
          <p:spPr bwMode="auto">
            <a:xfrm>
              <a:off x="5857884" y="2571744"/>
              <a:ext cx="214314" cy="285752"/>
            </a:xfrm>
            <a:prstGeom prst="chevron">
              <a:avLst/>
            </a:prstGeom>
            <a:gradFill flip="none" rotWithShape="1">
              <a:gsLst>
                <a:gs pos="0">
                  <a:schemeClr val="tx1">
                    <a:tint val="66000"/>
                    <a:satMod val="160000"/>
                  </a:schemeClr>
                </a:gs>
                <a:gs pos="50000">
                  <a:schemeClr val="tx1">
                    <a:tint val="44500"/>
                    <a:satMod val="160000"/>
                  </a:schemeClr>
                </a:gs>
                <a:gs pos="100000">
                  <a:schemeClr val="tx1">
                    <a:tint val="23500"/>
                    <a:satMod val="160000"/>
                  </a:schemeClr>
                </a:gs>
              </a:gsLst>
              <a:lin ang="2700000" scaled="1"/>
              <a:tileRect/>
            </a:gradFill>
            <a:ln w="9525">
              <a:solidFill>
                <a:schemeClr val="tx1">
                  <a:lumMod val="50000"/>
                  <a:lumOff val="50000"/>
                </a:schemeClr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215" name="갈매기형 수장 214"/>
          <p:cNvSpPr/>
          <p:nvPr/>
        </p:nvSpPr>
        <p:spPr bwMode="auto">
          <a:xfrm rot="5400000">
            <a:off x="7458312" y="3831336"/>
            <a:ext cx="214314" cy="285752"/>
          </a:xfrm>
          <a:prstGeom prst="chevron">
            <a:avLst/>
          </a:prstGeom>
          <a:gradFill flip="none" rotWithShape="1">
            <a:gsLst>
              <a:gs pos="0">
                <a:schemeClr val="tx1">
                  <a:tint val="66000"/>
                  <a:satMod val="160000"/>
                </a:schemeClr>
              </a:gs>
              <a:gs pos="50000">
                <a:schemeClr val="tx1">
                  <a:tint val="44500"/>
                  <a:satMod val="160000"/>
                </a:schemeClr>
              </a:gs>
              <a:gs pos="100000">
                <a:schemeClr val="tx1">
                  <a:tint val="23500"/>
                  <a:satMod val="160000"/>
                </a:schemeClr>
              </a:gs>
            </a:gsLst>
            <a:lin ang="2700000" scaled="1"/>
            <a:tileRect/>
          </a:gradFill>
          <a:ln w="9525">
            <a:solidFill>
              <a:schemeClr val="tx1">
                <a:lumMod val="50000"/>
                <a:lumOff val="50000"/>
              </a:schemeClr>
            </a:solidFill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rtlCol="0" anchor="ctr"/>
          <a:lstStyle/>
          <a:p>
            <a:pPr algn="ctr"/>
            <a:endParaRPr lang="ko-KR" altLang="en-US"/>
          </a:p>
        </p:txBody>
      </p:sp>
      <p:grpSp>
        <p:nvGrpSpPr>
          <p:cNvPr id="76" name="그룹 75"/>
          <p:cNvGrpSpPr/>
          <p:nvPr/>
        </p:nvGrpSpPr>
        <p:grpSpPr>
          <a:xfrm>
            <a:off x="3428992" y="4143380"/>
            <a:ext cx="5448476" cy="2068620"/>
            <a:chOff x="3428992" y="4143380"/>
            <a:chExt cx="5448476" cy="2068620"/>
          </a:xfrm>
        </p:grpSpPr>
        <p:grpSp>
          <p:nvGrpSpPr>
            <p:cNvPr id="214" name="그룹 213"/>
            <p:cNvGrpSpPr/>
            <p:nvPr/>
          </p:nvGrpSpPr>
          <p:grpSpPr>
            <a:xfrm>
              <a:off x="6261798" y="4143380"/>
              <a:ext cx="2615670" cy="2068620"/>
              <a:chOff x="6357950" y="4357694"/>
              <a:chExt cx="2615670" cy="2068620"/>
            </a:xfrm>
          </p:grpSpPr>
          <p:grpSp>
            <p:nvGrpSpPr>
              <p:cNvPr id="97" name="그룹 96"/>
              <p:cNvGrpSpPr/>
              <p:nvPr/>
            </p:nvGrpSpPr>
            <p:grpSpPr>
              <a:xfrm>
                <a:off x="6357950" y="4357694"/>
                <a:ext cx="2615670" cy="2068620"/>
                <a:chOff x="3577282" y="1096769"/>
                <a:chExt cx="2258480" cy="1854306"/>
              </a:xfrm>
            </p:grpSpPr>
            <p:pic>
              <p:nvPicPr>
                <p:cNvPr id="106" name="Picture 3" descr="D:\02. 업무\2014년\02. 전략과제\13. EM 동영상\montor.png"/>
                <p:cNvPicPr>
                  <a:picLocks noChangeAspect="1" noChangeArrowheads="1"/>
                </p:cNvPicPr>
                <p:nvPr/>
              </p:nvPicPr>
              <p:blipFill>
                <a:blip r:embed="rId3" cstate="print"/>
                <a:srcRect/>
                <a:stretch>
                  <a:fillRect/>
                </a:stretch>
              </p:blipFill>
              <p:spPr bwMode="auto">
                <a:xfrm>
                  <a:off x="3577282" y="1096769"/>
                  <a:ext cx="2258480" cy="1854306"/>
                </a:xfrm>
                <a:prstGeom prst="rect">
                  <a:avLst/>
                </a:prstGeom>
                <a:noFill/>
              </p:spPr>
            </p:pic>
            <p:pic>
              <p:nvPicPr>
                <p:cNvPr id="107" name="Picture 8"/>
                <p:cNvPicPr>
                  <a:picLocks noChangeAspect="1" noChangeArrowheads="1"/>
                </p:cNvPicPr>
                <p:nvPr/>
              </p:nvPicPr>
              <p:blipFill>
                <a:blip r:embed="rId12" cstate="screen"/>
                <a:srcRect/>
                <a:stretch>
                  <a:fillRect/>
                </a:stretch>
              </p:blipFill>
              <p:spPr bwMode="auto">
                <a:xfrm>
                  <a:off x="3805694" y="1260907"/>
                  <a:ext cx="1815205" cy="116173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  <p:pic>
              <p:nvPicPr>
                <p:cNvPr id="108" name="Picture 9"/>
                <p:cNvPicPr>
                  <a:picLocks noChangeAspect="1" noChangeArrowheads="1"/>
                </p:cNvPicPr>
                <p:nvPr/>
              </p:nvPicPr>
              <p:blipFill>
                <a:blip r:embed="rId13" cstate="screen"/>
                <a:srcRect/>
                <a:stretch>
                  <a:fillRect/>
                </a:stretch>
              </p:blipFill>
              <p:spPr bwMode="auto">
                <a:xfrm>
                  <a:off x="4829179" y="1593041"/>
                  <a:ext cx="161945" cy="30960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  <p:pic>
              <p:nvPicPr>
                <p:cNvPr id="111" name="Picture 9"/>
                <p:cNvPicPr>
                  <a:picLocks noChangeAspect="1" noChangeArrowheads="1"/>
                </p:cNvPicPr>
                <p:nvPr/>
              </p:nvPicPr>
              <p:blipFill>
                <a:blip r:embed="rId14" cstate="screen"/>
                <a:srcRect/>
                <a:stretch>
                  <a:fillRect/>
                </a:stretch>
              </p:blipFill>
              <p:spPr bwMode="auto">
                <a:xfrm>
                  <a:off x="4718595" y="1598065"/>
                  <a:ext cx="108013" cy="30240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</p:grpSp>
          <p:grpSp>
            <p:nvGrpSpPr>
              <p:cNvPr id="98" name="그룹 97"/>
              <p:cNvGrpSpPr/>
              <p:nvPr/>
            </p:nvGrpSpPr>
            <p:grpSpPr>
              <a:xfrm>
                <a:off x="6500826" y="4929198"/>
                <a:ext cx="835039" cy="1448273"/>
                <a:chOff x="3402410" y="-928416"/>
                <a:chExt cx="3392717" cy="6031494"/>
              </a:xfrm>
            </p:grpSpPr>
            <p:pic>
              <p:nvPicPr>
                <p:cNvPr id="102" name="그림 101"/>
                <p:cNvPicPr>
                  <a:picLocks noChangeAspect="1"/>
                </p:cNvPicPr>
                <p:nvPr/>
              </p:nvPicPr>
              <p:blipFill>
                <a:blip r:embed="rId15" cstate="screen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402410" y="-928416"/>
                  <a:ext cx="3392717" cy="6031494"/>
                </a:xfrm>
                <a:prstGeom prst="rect">
                  <a:avLst/>
                </a:prstGeom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</p:pic>
            <p:sp>
              <p:nvSpPr>
                <p:cNvPr id="103" name="타원 102"/>
                <p:cNvSpPr/>
                <p:nvPr/>
              </p:nvSpPr>
              <p:spPr bwMode="auto">
                <a:xfrm>
                  <a:off x="4710546" y="354000"/>
                  <a:ext cx="132068" cy="118055"/>
                </a:xfrm>
                <a:prstGeom prst="ellipse">
                  <a:avLst/>
                </a:prstGeom>
                <a:solidFill>
                  <a:srgbClr val="FFC000">
                    <a:alpha val="70000"/>
                  </a:srgbClr>
                </a:solidFill>
                <a:ln w="9525">
                  <a:noFill/>
                  <a:miter lim="800000"/>
                  <a:headEnd/>
                  <a:tailEnd/>
                </a:ln>
                <a:effectLst>
                  <a:outerShdw dist="35921" dir="2700000" algn="ctr" rotWithShape="0">
                    <a:schemeClr val="bg2">
                      <a:alpha val="50000"/>
                    </a:schemeClr>
                  </a:outerShdw>
                </a:effectLst>
              </p:spPr>
              <p:txBody>
                <a:bodyPr wrap="none" rtlCol="0" anchor="ctr"/>
                <a:lstStyle>
                  <a:defPPr>
                    <a:defRPr lang="ko-KR"/>
                  </a:defPPr>
                  <a:lvl1pPr marL="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ko-KR" altLang="en-US"/>
                </a:p>
              </p:txBody>
            </p:sp>
          </p:grpSp>
        </p:grpSp>
        <p:grpSp>
          <p:nvGrpSpPr>
            <p:cNvPr id="217" name="그룹 216"/>
            <p:cNvGrpSpPr/>
            <p:nvPr/>
          </p:nvGrpSpPr>
          <p:grpSpPr>
            <a:xfrm>
              <a:off x="3428992" y="4143380"/>
              <a:ext cx="2589848" cy="2048198"/>
              <a:chOff x="3339474" y="4357694"/>
              <a:chExt cx="2589848" cy="2048198"/>
            </a:xfrm>
          </p:grpSpPr>
          <p:grpSp>
            <p:nvGrpSpPr>
              <p:cNvPr id="114" name="그룹 113"/>
              <p:cNvGrpSpPr/>
              <p:nvPr/>
            </p:nvGrpSpPr>
            <p:grpSpPr>
              <a:xfrm>
                <a:off x="3339474" y="4357694"/>
                <a:ext cx="2589848" cy="2048198"/>
                <a:chOff x="6069489" y="1090829"/>
                <a:chExt cx="2236184" cy="1836000"/>
              </a:xfrm>
            </p:grpSpPr>
            <p:pic>
              <p:nvPicPr>
                <p:cNvPr id="115" name="Picture 3" descr="D:\02. 업무\2014년\02. 전략과제\13. EM 동영상\montor.png"/>
                <p:cNvPicPr>
                  <a:picLocks noChangeAspect="1" noChangeArrowheads="1"/>
                </p:cNvPicPr>
                <p:nvPr/>
              </p:nvPicPr>
              <p:blipFill>
                <a:blip r:embed="rId3" cstate="print"/>
                <a:srcRect/>
                <a:stretch>
                  <a:fillRect/>
                </a:stretch>
              </p:blipFill>
              <p:spPr bwMode="auto">
                <a:xfrm>
                  <a:off x="6069489" y="1090829"/>
                  <a:ext cx="2236184" cy="1836000"/>
                </a:xfrm>
                <a:prstGeom prst="rect">
                  <a:avLst/>
                </a:prstGeom>
                <a:noFill/>
              </p:spPr>
            </p:pic>
            <p:pic>
              <p:nvPicPr>
                <p:cNvPr id="116" name="Picture 5"/>
                <p:cNvPicPr>
                  <a:picLocks noChangeAspect="1" noChangeArrowheads="1"/>
                </p:cNvPicPr>
                <p:nvPr/>
              </p:nvPicPr>
              <p:blipFill>
                <a:blip r:embed="rId16" cstate="screen"/>
                <a:srcRect/>
                <a:stretch>
                  <a:fillRect/>
                </a:stretch>
              </p:blipFill>
              <p:spPr bwMode="auto">
                <a:xfrm>
                  <a:off x="6286512" y="1275288"/>
                  <a:ext cx="1836000" cy="112984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</p:grpSp>
          <p:grpSp>
            <p:nvGrpSpPr>
              <p:cNvPr id="117" name="그룹 33"/>
              <p:cNvGrpSpPr/>
              <p:nvPr/>
            </p:nvGrpSpPr>
            <p:grpSpPr>
              <a:xfrm>
                <a:off x="5270670" y="5565150"/>
                <a:ext cx="482824" cy="688418"/>
                <a:chOff x="2424555" y="2428868"/>
                <a:chExt cx="701333" cy="1058159"/>
              </a:xfrm>
            </p:grpSpPr>
            <p:grpSp>
              <p:nvGrpSpPr>
                <p:cNvPr id="118" name="그룹 67"/>
                <p:cNvGrpSpPr/>
                <p:nvPr/>
              </p:nvGrpSpPr>
              <p:grpSpPr>
                <a:xfrm>
                  <a:off x="2428860" y="2428868"/>
                  <a:ext cx="639748" cy="639748"/>
                  <a:chOff x="4356597" y="3448242"/>
                  <a:chExt cx="639748" cy="639748"/>
                </a:xfrm>
              </p:grpSpPr>
              <p:grpSp>
                <p:nvGrpSpPr>
                  <p:cNvPr id="120" name="그룹 50"/>
                  <p:cNvGrpSpPr/>
                  <p:nvPr/>
                </p:nvGrpSpPr>
                <p:grpSpPr>
                  <a:xfrm>
                    <a:off x="4356597" y="3448242"/>
                    <a:ext cx="639748" cy="639748"/>
                    <a:chOff x="5429256" y="3214686"/>
                    <a:chExt cx="639748" cy="639748"/>
                  </a:xfrm>
                </p:grpSpPr>
                <p:pic>
                  <p:nvPicPr>
                    <p:cNvPr id="125" name="Picture 17" descr="C:\Users\a00291\Desktop\kligg.com\kligg256x256.png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7" cstate="screen"/>
                    <a:srcRect/>
                    <a:stretch>
                      <a:fillRect/>
                    </a:stretch>
                  </p:blipFill>
                  <p:spPr bwMode="auto">
                    <a:xfrm>
                      <a:off x="5500694" y="3286124"/>
                      <a:ext cx="568310" cy="568310"/>
                    </a:xfrm>
                    <a:prstGeom prst="rect">
                      <a:avLst/>
                    </a:prstGeom>
                    <a:noFill/>
                  </p:spPr>
                </p:pic>
                <p:pic>
                  <p:nvPicPr>
                    <p:cNvPr id="126" name="Picture 18" descr="C:\Users\a00291\Desktop\11949837831120231634mouse_pointer_wolfram_es_01_svg_med.png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8" cstate="screen"/>
                    <a:srcRect/>
                    <a:stretch>
                      <a:fillRect/>
                    </a:stretch>
                  </p:blipFill>
                  <p:spPr bwMode="auto">
                    <a:xfrm>
                      <a:off x="5429256" y="3214686"/>
                      <a:ext cx="159318" cy="257694"/>
                    </a:xfrm>
                    <a:prstGeom prst="rect">
                      <a:avLst/>
                    </a:prstGeom>
                    <a:noFill/>
                  </p:spPr>
                </p:pic>
              </p:grpSp>
              <p:sp>
                <p:nvSpPr>
                  <p:cNvPr id="121" name="타원 120"/>
                  <p:cNvSpPr/>
                  <p:nvPr/>
                </p:nvSpPr>
                <p:spPr bwMode="auto">
                  <a:xfrm>
                    <a:off x="4670780" y="3589982"/>
                    <a:ext cx="71438" cy="142876"/>
                  </a:xfrm>
                  <a:prstGeom prst="ellipse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tx1">
                        <a:lumMod val="85000"/>
                        <a:lumOff val="15000"/>
                      </a:schemeClr>
                    </a:solidFill>
                    <a:miter lim="800000"/>
                    <a:headEnd/>
                    <a:tailEnd/>
                  </a:ln>
                  <a:effectLst>
                    <a:outerShdw dist="35921" dir="2700000" algn="ctr" rotWithShape="0">
                      <a:schemeClr val="bg2">
                        <a:alpha val="50000"/>
                      </a:schemeClr>
                    </a:outerShdw>
                  </a:effectLst>
                </p:spPr>
                <p:txBody>
                  <a:bodyPr wrap="none" rtlCol="0" anchor="ctr"/>
                  <a:lstStyle/>
                  <a:p>
                    <a:pPr algn="ctr"/>
                    <a:endParaRPr lang="ko-KR" altLang="en-US" sz="1400"/>
                  </a:p>
                </p:txBody>
              </p:sp>
            </p:grpSp>
            <p:sp>
              <p:nvSpPr>
                <p:cNvPr id="119" name="TextBox 40"/>
                <p:cNvSpPr txBox="1"/>
                <p:nvPr/>
              </p:nvSpPr>
              <p:spPr>
                <a:xfrm>
                  <a:off x="2424555" y="3013947"/>
                  <a:ext cx="701333" cy="47308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>
                  <a:defPPr>
                    <a:defRPr lang="ko-KR"/>
                  </a:defPPr>
                  <a:lvl1pPr marL="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r>
                    <a:rPr lang="en-US" altLang="ko-KR" sz="1400" dirty="0" smtClean="0">
                      <a:solidFill>
                        <a:schemeClr val="accent6">
                          <a:lumMod val="75000"/>
                        </a:schemeClr>
                      </a:solidFill>
                      <a:latin typeface="Arial Black" pitchFamily="34" charset="0"/>
                      <a:ea typeface="HY헤드라인M" pitchFamily="18" charset="-127"/>
                    </a:rPr>
                    <a:t>OK</a:t>
                  </a:r>
                  <a:endParaRPr lang="ko-KR" altLang="en-US" sz="1400" dirty="0">
                    <a:solidFill>
                      <a:schemeClr val="accent6">
                        <a:lumMod val="75000"/>
                      </a:schemeClr>
                    </a:solidFill>
                    <a:latin typeface="Arial Black" pitchFamily="34" charset="0"/>
                    <a:ea typeface="HY헤드라인M" pitchFamily="18" charset="-127"/>
                  </a:endParaRPr>
                </a:p>
              </p:txBody>
            </p:sp>
          </p:grpSp>
        </p:grpSp>
        <p:sp>
          <p:nvSpPr>
            <p:cNvPr id="216" name="갈매기형 수장 215"/>
            <p:cNvSpPr/>
            <p:nvPr/>
          </p:nvSpPr>
          <p:spPr bwMode="auto">
            <a:xfrm rot="10800000">
              <a:off x="6072198" y="5072074"/>
              <a:ext cx="214314" cy="285752"/>
            </a:xfrm>
            <a:prstGeom prst="chevron">
              <a:avLst/>
            </a:prstGeom>
            <a:gradFill flip="none" rotWithShape="1">
              <a:gsLst>
                <a:gs pos="0">
                  <a:schemeClr val="tx1">
                    <a:tint val="66000"/>
                    <a:satMod val="160000"/>
                  </a:schemeClr>
                </a:gs>
                <a:gs pos="50000">
                  <a:schemeClr val="tx1">
                    <a:tint val="44500"/>
                    <a:satMod val="160000"/>
                  </a:schemeClr>
                </a:gs>
                <a:gs pos="100000">
                  <a:schemeClr val="tx1">
                    <a:tint val="23500"/>
                    <a:satMod val="160000"/>
                  </a:schemeClr>
                </a:gs>
              </a:gsLst>
              <a:lin ang="2700000" scaled="1"/>
              <a:tileRect/>
            </a:gradFill>
            <a:ln w="9525">
              <a:solidFill>
                <a:schemeClr val="tx1">
                  <a:lumMod val="50000"/>
                  <a:lumOff val="50000"/>
                </a:schemeClr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225" name="직사각형 224"/>
          <p:cNvSpPr/>
          <p:nvPr/>
        </p:nvSpPr>
        <p:spPr>
          <a:xfrm>
            <a:off x="3500430" y="6164280"/>
            <a:ext cx="4214842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1200" b="1" dirty="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After completion of image acquisition in the TMJ LAT Open mode, the mode switches automatically to TMJ LAT Close mode with a voice over message. </a:t>
            </a:r>
            <a:endParaRPr lang="en-US" altLang="ko-KR" sz="1100" b="1" dirty="0" smtClean="0">
              <a:solidFill>
                <a:schemeClr val="accent6">
                  <a:lumMod val="75000"/>
                </a:schemeClr>
              </a:solidFill>
              <a:latin typeface="+mj-ea"/>
              <a:ea typeface="+mj-ea"/>
            </a:endParaRPr>
          </a:p>
        </p:txBody>
      </p:sp>
      <p:grpSp>
        <p:nvGrpSpPr>
          <p:cNvPr id="228" name="그룹 227"/>
          <p:cNvGrpSpPr/>
          <p:nvPr/>
        </p:nvGrpSpPr>
        <p:grpSpPr>
          <a:xfrm>
            <a:off x="199752" y="4250654"/>
            <a:ext cx="3729306" cy="2011152"/>
            <a:chOff x="214282" y="3989616"/>
            <a:chExt cx="3729306" cy="2011152"/>
          </a:xfrm>
        </p:grpSpPr>
        <p:sp>
          <p:nvSpPr>
            <p:cNvPr id="219" name="직사각형 218"/>
            <p:cNvSpPr/>
            <p:nvPr/>
          </p:nvSpPr>
          <p:spPr bwMode="auto">
            <a:xfrm>
              <a:off x="214282" y="4000504"/>
              <a:ext cx="3214710" cy="2000264"/>
            </a:xfrm>
            <a:prstGeom prst="rect">
              <a:avLst/>
            </a:prstGeom>
            <a:solidFill>
              <a:schemeClr val="accent6">
                <a:lumMod val="75000"/>
                <a:alpha val="30000"/>
              </a:schemeClr>
            </a:solidFill>
            <a:ln w="3175">
              <a:noFill/>
              <a:miter lim="800000"/>
              <a:headEnd/>
              <a:tailEnd/>
            </a:ln>
            <a:effectLst/>
          </p:spPr>
          <p:txBody>
            <a:bodyPr wrap="none"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/>
            </a:p>
          </p:txBody>
        </p:sp>
        <p:pic>
          <p:nvPicPr>
            <p:cNvPr id="221" name="Picture 3"/>
            <p:cNvPicPr>
              <a:picLocks noChangeAspect="1" noChangeArrowheads="1"/>
            </p:cNvPicPr>
            <p:nvPr/>
          </p:nvPicPr>
          <p:blipFill>
            <a:blip r:embed="rId17" cstate="screen"/>
            <a:srcRect/>
            <a:stretch>
              <a:fillRect/>
            </a:stretch>
          </p:blipFill>
          <p:spPr bwMode="auto">
            <a:xfrm>
              <a:off x="347471" y="4429132"/>
              <a:ext cx="1335053" cy="8134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22" name="Picture 4"/>
            <p:cNvPicPr>
              <a:picLocks noChangeAspect="1" noChangeArrowheads="1"/>
            </p:cNvPicPr>
            <p:nvPr/>
          </p:nvPicPr>
          <p:blipFill>
            <a:blip r:embed="rId18" cstate="screen"/>
            <a:srcRect/>
            <a:stretch>
              <a:fillRect/>
            </a:stretch>
          </p:blipFill>
          <p:spPr bwMode="auto">
            <a:xfrm>
              <a:off x="1945745" y="4429132"/>
              <a:ext cx="1335053" cy="8134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23" name="Picture 3"/>
            <p:cNvPicPr>
              <a:picLocks noChangeAspect="1" noChangeArrowheads="1"/>
            </p:cNvPicPr>
            <p:nvPr/>
          </p:nvPicPr>
          <p:blipFill>
            <a:blip r:embed="rId19" cstate="screen"/>
            <a:srcRect/>
            <a:stretch>
              <a:fillRect/>
            </a:stretch>
          </p:blipFill>
          <p:spPr bwMode="auto">
            <a:xfrm>
              <a:off x="506106" y="5360367"/>
              <a:ext cx="1044874" cy="5306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24" name="Picture 4"/>
            <p:cNvPicPr>
              <a:picLocks noChangeAspect="1" noChangeArrowheads="1"/>
            </p:cNvPicPr>
            <p:nvPr/>
          </p:nvPicPr>
          <p:blipFill>
            <a:blip r:embed="rId20" cstate="screen"/>
            <a:srcRect/>
            <a:stretch>
              <a:fillRect/>
            </a:stretch>
          </p:blipFill>
          <p:spPr bwMode="auto">
            <a:xfrm>
              <a:off x="2104380" y="5352512"/>
              <a:ext cx="1060029" cy="5385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220" name="직사각형 219"/>
            <p:cNvSpPr/>
            <p:nvPr/>
          </p:nvSpPr>
          <p:spPr>
            <a:xfrm>
              <a:off x="214282" y="3989616"/>
              <a:ext cx="3729306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/>
              <a:r>
                <a:rPr lang="en-US" altLang="ko-KR" sz="10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Capture the image with the same procedure in </a:t>
              </a:r>
            </a:p>
            <a:p>
              <a:pPr algn="just"/>
              <a:r>
                <a:rPr lang="en-US" altLang="ko-KR" sz="10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TMJ PA Open/Close mode.</a:t>
              </a:r>
            </a:p>
          </p:txBody>
        </p:sp>
      </p:grpSp>
      <p:sp>
        <p:nvSpPr>
          <p:cNvPr id="73" name="모서리가 둥근 직사각형 72"/>
          <p:cNvSpPr/>
          <p:nvPr/>
        </p:nvSpPr>
        <p:spPr>
          <a:xfrm>
            <a:off x="307730" y="1046145"/>
            <a:ext cx="5621592" cy="510778"/>
          </a:xfrm>
          <a:prstGeom prst="round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just"/>
            <a:r>
              <a:rPr lang="en-US" altLang="ko-KR" sz="1200" b="1" dirty="0" smtClean="0">
                <a:latin typeface="Arial" pitchFamily="34" charset="0"/>
                <a:cs typeface="Arial" pitchFamily="34" charset="0"/>
              </a:rPr>
              <a:t>Click the buttons in the following order. </a:t>
            </a:r>
          </a:p>
          <a:p>
            <a:pPr algn="just"/>
            <a:r>
              <a:rPr lang="en-US" altLang="ko-KR" sz="1200" b="1" dirty="0" smtClean="0">
                <a:latin typeface="Arial" pitchFamily="34" charset="0"/>
                <a:ea typeface="맑은 고딕"/>
                <a:cs typeface="Arial" pitchFamily="34" charset="0"/>
              </a:rPr>
              <a:t>  • </a:t>
            </a:r>
            <a:r>
              <a:rPr lang="en-US" altLang="ko-KR" sz="1200" b="1" dirty="0" smtClean="0">
                <a:latin typeface="Arial" pitchFamily="34" charset="0"/>
                <a:ea typeface="+mj-ea"/>
                <a:cs typeface="Arial" pitchFamily="34" charset="0"/>
              </a:rPr>
              <a:t>PANO </a:t>
            </a:r>
            <a:r>
              <a:rPr lang="en-US" altLang="ko-KR" sz="1200" b="1" dirty="0" smtClean="0">
                <a:latin typeface="Arial" pitchFamily="34" charset="0"/>
                <a:ea typeface="맑은 고딕"/>
                <a:cs typeface="Arial" pitchFamily="34" charset="0"/>
              </a:rPr>
              <a:t>→</a:t>
            </a:r>
            <a:r>
              <a:rPr lang="en-US" altLang="ko-KR" sz="1200" b="1" dirty="0" smtClean="0">
                <a:latin typeface="Arial" pitchFamily="34" charset="0"/>
                <a:ea typeface="+mj-ea"/>
                <a:cs typeface="Arial" pitchFamily="34" charset="0"/>
              </a:rPr>
              <a:t> HD</a:t>
            </a:r>
            <a:r>
              <a:rPr lang="en-US" altLang="ko-KR" sz="1200" b="1" dirty="0" smtClean="0">
                <a:latin typeface="Arial" pitchFamily="34" charset="0"/>
                <a:ea typeface="맑은 고딕"/>
                <a:cs typeface="Arial" pitchFamily="34" charset="0"/>
              </a:rPr>
              <a:t>→</a:t>
            </a:r>
            <a:r>
              <a:rPr lang="en-US" altLang="ko-KR" sz="1200" b="1" dirty="0" smtClean="0">
                <a:latin typeface="Arial" pitchFamily="34" charset="0"/>
                <a:ea typeface="+mj-ea"/>
                <a:cs typeface="Arial" pitchFamily="34" charset="0"/>
              </a:rPr>
              <a:t> TMJ LAT Open</a:t>
            </a:r>
          </a:p>
        </p:txBody>
      </p:sp>
      <p:grpSp>
        <p:nvGrpSpPr>
          <p:cNvPr id="77" name="그룹 37"/>
          <p:cNvGrpSpPr/>
          <p:nvPr/>
        </p:nvGrpSpPr>
        <p:grpSpPr>
          <a:xfrm>
            <a:off x="7786710" y="6417254"/>
            <a:ext cx="1213034" cy="369332"/>
            <a:chOff x="383284" y="4870823"/>
            <a:chExt cx="1213034" cy="369332"/>
          </a:xfrm>
        </p:grpSpPr>
        <p:sp>
          <p:nvSpPr>
            <p:cNvPr id="78" name="줄무늬가 있는 오른쪽 화살표 77"/>
            <p:cNvSpPr/>
            <p:nvPr/>
          </p:nvSpPr>
          <p:spPr bwMode="auto">
            <a:xfrm>
              <a:off x="1252191" y="4923076"/>
              <a:ext cx="344127" cy="233499"/>
            </a:xfrm>
            <a:prstGeom prst="stripedRightArrow">
              <a:avLst>
                <a:gd name="adj1" fmla="val 54775"/>
                <a:gd name="adj2" fmla="val 68539"/>
              </a:avLst>
            </a:prstGeom>
            <a:solidFill>
              <a:schemeClr val="accent6">
                <a:lumMod val="75000"/>
              </a:schemeClr>
            </a:solidFill>
            <a:ln w="3175">
              <a:noFill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rtlCol="0" anchor="ctr"/>
            <a:lstStyle/>
            <a:p>
              <a:pPr algn="ctr"/>
              <a:endParaRPr lang="ko-KR" altLang="en-US" sz="1600">
                <a:latin typeface="+mj-ea"/>
                <a:ea typeface="+mj-ea"/>
              </a:endParaRPr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383284" y="4870823"/>
              <a:ext cx="8899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Black" pitchFamily="34" charset="0"/>
                  <a:ea typeface="+mj-ea"/>
                </a:rPr>
                <a:t>NEXT</a:t>
              </a:r>
              <a:endParaRPr lang="ko-KR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itchFamily="34" charset="0"/>
                <a:ea typeface="+mj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9192557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2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4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8000"/>
                            </p:stCondLst>
                            <p:childTnLst>
                              <p:par>
                                <p:cTn id="36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7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" grpId="0" animBg="1"/>
      <p:bldP spid="73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33"/>
          <p:cNvGrpSpPr/>
          <p:nvPr/>
        </p:nvGrpSpPr>
        <p:grpSpPr>
          <a:xfrm>
            <a:off x="214282" y="214290"/>
            <a:ext cx="4999837" cy="857256"/>
            <a:chOff x="214282" y="214290"/>
            <a:chExt cx="4999837" cy="857256"/>
          </a:xfrm>
        </p:grpSpPr>
        <p:sp>
          <p:nvSpPr>
            <p:cNvPr id="53" name="TextBox 52"/>
            <p:cNvSpPr txBox="1"/>
            <p:nvPr/>
          </p:nvSpPr>
          <p:spPr>
            <a:xfrm>
              <a:off x="285719" y="357166"/>
              <a:ext cx="4928400" cy="646986"/>
            </a:xfrm>
            <a:prstGeom prst="roundRect">
              <a:avLst>
                <a:gd name="adj" fmla="val 17816"/>
              </a:avLst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ko-KR" altLang="en-US" sz="1600" b="1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         </a:t>
              </a:r>
              <a:r>
                <a:rPr lang="en-US" altLang="ko-KR" sz="1600" b="1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Panoramic Image Capture Procedure</a:t>
              </a:r>
            </a:p>
            <a:p>
              <a:r>
                <a:rPr lang="en-US" altLang="ko-KR" sz="1600" b="1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         (In TMJ Close Mode)</a:t>
              </a:r>
              <a:endParaRPr lang="en-US" altLang="ko-KR" sz="1600" b="1" dirty="0" smtClean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pic>
          <p:nvPicPr>
            <p:cNvPr id="21505" name="Picture 1" descr="D:\02. 업무\2014년\02. 전략과제\13. EM 동영상\dentist용\이미지\아이콘001.png"/>
            <p:cNvPicPr>
              <a:picLocks noChangeAspect="1" noChangeArrowheads="1"/>
            </p:cNvPicPr>
            <p:nvPr/>
          </p:nvPicPr>
          <p:blipFill>
            <a:blip r:embed="rId2" cstate="screen"/>
            <a:srcRect/>
            <a:stretch>
              <a:fillRect/>
            </a:stretch>
          </p:blipFill>
          <p:spPr bwMode="auto">
            <a:xfrm>
              <a:off x="214282" y="214290"/>
              <a:ext cx="666755" cy="857256"/>
            </a:xfrm>
            <a:prstGeom prst="rect">
              <a:avLst/>
            </a:prstGeom>
            <a:noFill/>
          </p:spPr>
        </p:pic>
      </p:grpSp>
      <p:sp>
        <p:nvSpPr>
          <p:cNvPr id="215" name="갈매기형 수장 214"/>
          <p:cNvSpPr/>
          <p:nvPr/>
        </p:nvSpPr>
        <p:spPr bwMode="auto">
          <a:xfrm rot="5400000">
            <a:off x="7433598" y="3806622"/>
            <a:ext cx="214314" cy="285752"/>
          </a:xfrm>
          <a:prstGeom prst="chevron">
            <a:avLst/>
          </a:prstGeom>
          <a:gradFill flip="none" rotWithShape="1">
            <a:gsLst>
              <a:gs pos="0">
                <a:schemeClr val="tx1">
                  <a:tint val="66000"/>
                  <a:satMod val="160000"/>
                </a:schemeClr>
              </a:gs>
              <a:gs pos="50000">
                <a:schemeClr val="tx1">
                  <a:tint val="44500"/>
                  <a:satMod val="160000"/>
                </a:schemeClr>
              </a:gs>
              <a:gs pos="100000">
                <a:schemeClr val="tx1">
                  <a:tint val="23500"/>
                  <a:satMod val="160000"/>
                </a:schemeClr>
              </a:gs>
            </a:gsLst>
            <a:lin ang="2700000" scaled="1"/>
            <a:tileRect/>
          </a:gradFill>
          <a:ln w="9525">
            <a:solidFill>
              <a:schemeClr val="tx1">
                <a:lumMod val="50000"/>
                <a:lumOff val="50000"/>
              </a:schemeClr>
            </a:solidFill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rtlCol="0" anchor="ctr"/>
          <a:lstStyle/>
          <a:p>
            <a:pPr algn="ctr"/>
            <a:endParaRPr lang="ko-KR" altLang="en-US"/>
          </a:p>
        </p:txBody>
      </p:sp>
      <p:grpSp>
        <p:nvGrpSpPr>
          <p:cNvPr id="79" name="그룹 78"/>
          <p:cNvGrpSpPr/>
          <p:nvPr/>
        </p:nvGrpSpPr>
        <p:grpSpPr>
          <a:xfrm>
            <a:off x="285720" y="1571612"/>
            <a:ext cx="8858280" cy="2117178"/>
            <a:chOff x="285720" y="1571612"/>
            <a:chExt cx="8858280" cy="2117178"/>
          </a:xfrm>
        </p:grpSpPr>
        <p:pic>
          <p:nvPicPr>
            <p:cNvPr id="100" name="Picture 6" descr="D:\02. 업무\2014년\02. 전략과제\13. EM 동영상\dentist용\51.png"/>
            <p:cNvPicPr>
              <a:picLocks noChangeAspect="1" noChangeArrowheads="1"/>
            </p:cNvPicPr>
            <p:nvPr/>
          </p:nvPicPr>
          <p:blipFill>
            <a:blip r:embed="rId3" cstate="screen"/>
            <a:srcRect/>
            <a:stretch>
              <a:fillRect/>
            </a:stretch>
          </p:blipFill>
          <p:spPr bwMode="auto">
            <a:xfrm>
              <a:off x="3929058" y="1643050"/>
              <a:ext cx="1799405" cy="1643074"/>
            </a:xfrm>
            <a:prstGeom prst="rect">
              <a:avLst/>
            </a:prstGeom>
            <a:noFill/>
          </p:spPr>
        </p:pic>
        <p:sp>
          <p:nvSpPr>
            <p:cNvPr id="207" name="갈매기형 수장 206"/>
            <p:cNvSpPr/>
            <p:nvPr/>
          </p:nvSpPr>
          <p:spPr bwMode="auto">
            <a:xfrm>
              <a:off x="3000364" y="2571744"/>
              <a:ext cx="214314" cy="285752"/>
            </a:xfrm>
            <a:prstGeom prst="chevron">
              <a:avLst/>
            </a:prstGeom>
            <a:gradFill flip="none" rotWithShape="1">
              <a:gsLst>
                <a:gs pos="0">
                  <a:schemeClr val="tx1">
                    <a:tint val="66000"/>
                    <a:satMod val="160000"/>
                  </a:schemeClr>
                </a:gs>
                <a:gs pos="50000">
                  <a:schemeClr val="tx1">
                    <a:tint val="44500"/>
                    <a:satMod val="160000"/>
                  </a:schemeClr>
                </a:gs>
                <a:gs pos="100000">
                  <a:schemeClr val="tx1">
                    <a:tint val="23500"/>
                    <a:satMod val="160000"/>
                  </a:schemeClr>
                </a:gs>
              </a:gsLst>
              <a:lin ang="2700000" scaled="1"/>
              <a:tileRect/>
            </a:gradFill>
            <a:ln w="9525">
              <a:solidFill>
                <a:schemeClr val="tx1">
                  <a:lumMod val="50000"/>
                  <a:lumOff val="50000"/>
                </a:schemeClr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rtlCol="0" anchor="ctr"/>
            <a:lstStyle/>
            <a:p>
              <a:pPr algn="ctr"/>
              <a:endParaRPr lang="ko-KR" altLang="en-US"/>
            </a:p>
          </p:txBody>
        </p:sp>
        <p:grpSp>
          <p:nvGrpSpPr>
            <p:cNvPr id="23" name="그룹 212"/>
            <p:cNvGrpSpPr/>
            <p:nvPr/>
          </p:nvGrpSpPr>
          <p:grpSpPr>
            <a:xfrm>
              <a:off x="3308524" y="2500306"/>
              <a:ext cx="1590500" cy="1076589"/>
              <a:chOff x="3750924" y="2500306"/>
              <a:chExt cx="1590500" cy="1076589"/>
            </a:xfrm>
          </p:grpSpPr>
          <p:pic>
            <p:nvPicPr>
              <p:cNvPr id="208" name="Picture 12"/>
              <p:cNvPicPr>
                <a:picLocks noChangeAspect="1" noChangeArrowheads="1"/>
              </p:cNvPicPr>
              <p:nvPr/>
            </p:nvPicPr>
            <p:blipFill>
              <a:blip r:embed="rId4" cstate="screen"/>
              <a:srcRect/>
              <a:stretch>
                <a:fillRect/>
              </a:stretch>
            </p:blipFill>
            <p:spPr bwMode="auto">
              <a:xfrm>
                <a:off x="3857620" y="2500306"/>
                <a:ext cx="928694" cy="781667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 w="3175">
                <a:solidFill>
                  <a:schemeClr val="accent6">
                    <a:lumMod val="75000"/>
                  </a:schemeClr>
                </a:solidFill>
              </a:ln>
              <a:effectLst/>
            </p:spPr>
          </p:pic>
          <p:sp>
            <p:nvSpPr>
              <p:cNvPr id="209" name="TextBox 208"/>
              <p:cNvSpPr txBox="1"/>
              <p:nvPr/>
            </p:nvSpPr>
            <p:spPr>
              <a:xfrm>
                <a:off x="3750924" y="3299896"/>
                <a:ext cx="1590500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ko-KR" sz="1200" b="1" dirty="0" smtClean="0">
                    <a:solidFill>
                      <a:schemeClr val="accent6">
                        <a:lumMod val="75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Chin support: TMJ </a:t>
                </a:r>
              </a:p>
            </p:txBody>
          </p:sp>
        </p:grpSp>
        <p:sp>
          <p:nvSpPr>
            <p:cNvPr id="210" name="갈매기형 수장 209"/>
            <p:cNvSpPr/>
            <p:nvPr/>
          </p:nvSpPr>
          <p:spPr bwMode="auto">
            <a:xfrm>
              <a:off x="5857884" y="2571744"/>
              <a:ext cx="214314" cy="285752"/>
            </a:xfrm>
            <a:prstGeom prst="chevron">
              <a:avLst/>
            </a:prstGeom>
            <a:gradFill flip="none" rotWithShape="1">
              <a:gsLst>
                <a:gs pos="0">
                  <a:schemeClr val="tx1">
                    <a:tint val="66000"/>
                    <a:satMod val="160000"/>
                  </a:schemeClr>
                </a:gs>
                <a:gs pos="50000">
                  <a:schemeClr val="tx1">
                    <a:tint val="44500"/>
                    <a:satMod val="160000"/>
                  </a:schemeClr>
                </a:gs>
                <a:gs pos="100000">
                  <a:schemeClr val="tx1">
                    <a:tint val="23500"/>
                    <a:satMod val="160000"/>
                  </a:schemeClr>
                </a:gs>
              </a:gsLst>
              <a:lin ang="2700000" scaled="1"/>
              <a:tileRect/>
            </a:gradFill>
            <a:ln w="9525">
              <a:solidFill>
                <a:schemeClr val="tx1">
                  <a:lumMod val="50000"/>
                  <a:lumOff val="50000"/>
                </a:schemeClr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rtlCol="0" anchor="ctr"/>
            <a:lstStyle/>
            <a:p>
              <a:pPr algn="ctr"/>
              <a:endParaRPr lang="ko-KR" altLang="en-US"/>
            </a:p>
          </p:txBody>
        </p:sp>
        <p:grpSp>
          <p:nvGrpSpPr>
            <p:cNvPr id="138" name="그룹 137"/>
            <p:cNvGrpSpPr/>
            <p:nvPr/>
          </p:nvGrpSpPr>
          <p:grpSpPr>
            <a:xfrm>
              <a:off x="6164909" y="1571612"/>
              <a:ext cx="2979091" cy="2101950"/>
              <a:chOff x="214282" y="1643050"/>
              <a:chExt cx="2979091" cy="2101950"/>
            </a:xfrm>
          </p:grpSpPr>
          <p:grpSp>
            <p:nvGrpSpPr>
              <p:cNvPr id="89" name="그룹 174"/>
              <p:cNvGrpSpPr/>
              <p:nvPr/>
            </p:nvGrpSpPr>
            <p:grpSpPr>
              <a:xfrm>
                <a:off x="214282" y="1643050"/>
                <a:ext cx="2620434" cy="2093334"/>
                <a:chOff x="65990" y="4008742"/>
                <a:chExt cx="2258480" cy="1854306"/>
              </a:xfrm>
            </p:grpSpPr>
            <p:pic>
              <p:nvPicPr>
                <p:cNvPr id="94" name="Picture 3" descr="D:\02. 업무\2014년\02. 전략과제\13. EM 동영상\montor.png"/>
                <p:cNvPicPr>
                  <a:picLocks noChangeAspect="1" noChangeArrowheads="1"/>
                </p:cNvPicPr>
                <p:nvPr/>
              </p:nvPicPr>
              <p:blipFill>
                <a:blip r:embed="rId5" cstate="print"/>
                <a:srcRect/>
                <a:stretch>
                  <a:fillRect/>
                </a:stretch>
              </p:blipFill>
              <p:spPr bwMode="auto">
                <a:xfrm>
                  <a:off x="65990" y="4008742"/>
                  <a:ext cx="2258480" cy="1854306"/>
                </a:xfrm>
                <a:prstGeom prst="rect">
                  <a:avLst/>
                </a:prstGeom>
                <a:noFill/>
              </p:spPr>
            </p:pic>
            <p:pic>
              <p:nvPicPr>
                <p:cNvPr id="95" name="Picture 2"/>
                <p:cNvPicPr>
                  <a:picLocks noChangeArrowheads="1"/>
                </p:cNvPicPr>
                <p:nvPr/>
              </p:nvPicPr>
              <p:blipFill>
                <a:blip r:embed="rId6" cstate="screen"/>
                <a:srcRect/>
                <a:stretch>
                  <a:fillRect/>
                </a:stretch>
              </p:blipFill>
              <p:spPr bwMode="auto">
                <a:xfrm>
                  <a:off x="277482" y="4190104"/>
                  <a:ext cx="1836000" cy="115200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</p:grpSp>
          <p:grpSp>
            <p:nvGrpSpPr>
              <p:cNvPr id="101" name="그룹 33"/>
              <p:cNvGrpSpPr/>
              <p:nvPr/>
            </p:nvGrpSpPr>
            <p:grpSpPr>
              <a:xfrm>
                <a:off x="2327174" y="3056582"/>
                <a:ext cx="866199" cy="688418"/>
                <a:chOff x="2215898" y="2428868"/>
                <a:chExt cx="1258204" cy="1058159"/>
              </a:xfrm>
            </p:grpSpPr>
            <p:grpSp>
              <p:nvGrpSpPr>
                <p:cNvPr id="104" name="그룹 67"/>
                <p:cNvGrpSpPr/>
                <p:nvPr/>
              </p:nvGrpSpPr>
              <p:grpSpPr>
                <a:xfrm>
                  <a:off x="2428860" y="2428868"/>
                  <a:ext cx="639748" cy="639748"/>
                  <a:chOff x="4356597" y="3448242"/>
                  <a:chExt cx="639748" cy="639748"/>
                </a:xfrm>
              </p:grpSpPr>
              <p:grpSp>
                <p:nvGrpSpPr>
                  <p:cNvPr id="109" name="그룹 50"/>
                  <p:cNvGrpSpPr/>
                  <p:nvPr/>
                </p:nvGrpSpPr>
                <p:grpSpPr>
                  <a:xfrm>
                    <a:off x="4356597" y="3448242"/>
                    <a:ext cx="639748" cy="639748"/>
                    <a:chOff x="5429256" y="3214686"/>
                    <a:chExt cx="639748" cy="639748"/>
                  </a:xfrm>
                </p:grpSpPr>
                <p:pic>
                  <p:nvPicPr>
                    <p:cNvPr id="112" name="Picture 17" descr="C:\Users\a00291\Desktop\kligg.com\kligg256x256.png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7" cstate="screen"/>
                    <a:srcRect/>
                    <a:stretch>
                      <a:fillRect/>
                    </a:stretch>
                  </p:blipFill>
                  <p:spPr bwMode="auto">
                    <a:xfrm>
                      <a:off x="5500694" y="3286124"/>
                      <a:ext cx="568310" cy="568310"/>
                    </a:xfrm>
                    <a:prstGeom prst="rect">
                      <a:avLst/>
                    </a:prstGeom>
                    <a:noFill/>
                  </p:spPr>
                </p:pic>
                <p:pic>
                  <p:nvPicPr>
                    <p:cNvPr id="113" name="Picture 18" descr="C:\Users\a00291\Desktop\11949837831120231634mouse_pointer_wolfram_es_01_svg_med.png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8" cstate="screen"/>
                    <a:srcRect/>
                    <a:stretch>
                      <a:fillRect/>
                    </a:stretch>
                  </p:blipFill>
                  <p:spPr bwMode="auto">
                    <a:xfrm>
                      <a:off x="5429256" y="3214686"/>
                      <a:ext cx="159318" cy="257694"/>
                    </a:xfrm>
                    <a:prstGeom prst="rect">
                      <a:avLst/>
                    </a:prstGeom>
                    <a:noFill/>
                  </p:spPr>
                </p:pic>
              </p:grpSp>
              <p:sp>
                <p:nvSpPr>
                  <p:cNvPr id="110" name="타원 109"/>
                  <p:cNvSpPr/>
                  <p:nvPr/>
                </p:nvSpPr>
                <p:spPr bwMode="auto">
                  <a:xfrm>
                    <a:off x="4670780" y="3589982"/>
                    <a:ext cx="71438" cy="142876"/>
                  </a:xfrm>
                  <a:prstGeom prst="ellipse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tx1">
                        <a:lumMod val="85000"/>
                        <a:lumOff val="15000"/>
                      </a:schemeClr>
                    </a:solidFill>
                    <a:miter lim="800000"/>
                    <a:headEnd/>
                    <a:tailEnd/>
                  </a:ln>
                  <a:effectLst>
                    <a:outerShdw dist="35921" dir="2700000" algn="ctr" rotWithShape="0">
                      <a:schemeClr val="bg2">
                        <a:alpha val="50000"/>
                      </a:schemeClr>
                    </a:outerShdw>
                  </a:effectLst>
                </p:spPr>
                <p:txBody>
                  <a:bodyPr wrap="none" rtlCol="0" anchor="ctr"/>
                  <a:lstStyle/>
                  <a:p>
                    <a:pPr algn="ctr"/>
                    <a:endParaRPr lang="ko-KR" altLang="en-US" sz="1400"/>
                  </a:p>
                </p:txBody>
              </p:sp>
            </p:grpSp>
            <p:sp>
              <p:nvSpPr>
                <p:cNvPr id="105" name="TextBox 40"/>
                <p:cNvSpPr txBox="1"/>
                <p:nvPr/>
              </p:nvSpPr>
              <p:spPr>
                <a:xfrm>
                  <a:off x="2215898" y="3013947"/>
                  <a:ext cx="1258204" cy="47308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>
                  <a:defPPr>
                    <a:defRPr lang="ko-KR"/>
                  </a:defPPr>
                  <a:lvl1pPr marL="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r>
                    <a:rPr lang="en-US" altLang="ko-KR" sz="1400" dirty="0" smtClean="0">
                      <a:solidFill>
                        <a:schemeClr val="accent6">
                          <a:lumMod val="75000"/>
                        </a:schemeClr>
                      </a:solidFill>
                      <a:latin typeface="Arial Black" pitchFamily="34" charset="0"/>
                      <a:ea typeface="HY헤드라인M" pitchFamily="18" charset="-127"/>
                    </a:rPr>
                    <a:t>READY</a:t>
                  </a:r>
                  <a:endParaRPr lang="ko-KR" altLang="en-US" sz="1400" dirty="0">
                    <a:solidFill>
                      <a:schemeClr val="accent6">
                        <a:lumMod val="75000"/>
                      </a:schemeClr>
                    </a:solidFill>
                    <a:latin typeface="Arial Black" pitchFamily="34" charset="0"/>
                    <a:ea typeface="HY헤드라인M" pitchFamily="18" charset="-127"/>
                  </a:endParaRPr>
                </a:p>
              </p:txBody>
            </p:sp>
          </p:grpSp>
        </p:grpSp>
        <p:grpSp>
          <p:nvGrpSpPr>
            <p:cNvPr id="137" name="그룹 136"/>
            <p:cNvGrpSpPr/>
            <p:nvPr/>
          </p:nvGrpSpPr>
          <p:grpSpPr>
            <a:xfrm>
              <a:off x="285720" y="1571612"/>
              <a:ext cx="2908373" cy="2117178"/>
              <a:chOff x="6286512" y="1643050"/>
              <a:chExt cx="2908373" cy="2117178"/>
            </a:xfrm>
          </p:grpSpPr>
          <p:grpSp>
            <p:nvGrpSpPr>
              <p:cNvPr id="86" name="그룹 132"/>
              <p:cNvGrpSpPr/>
              <p:nvPr/>
            </p:nvGrpSpPr>
            <p:grpSpPr>
              <a:xfrm>
                <a:off x="6286512" y="1643050"/>
                <a:ext cx="2620434" cy="2093334"/>
                <a:chOff x="1142976" y="3500438"/>
                <a:chExt cx="2258480" cy="1854306"/>
              </a:xfrm>
            </p:grpSpPr>
            <p:pic>
              <p:nvPicPr>
                <p:cNvPr id="87" name="Picture 3" descr="D:\02. 업무\2014년\02. 전략과제\13. EM 동영상\montor.png"/>
                <p:cNvPicPr>
                  <a:picLocks noChangeAspect="1" noChangeArrowheads="1"/>
                </p:cNvPicPr>
                <p:nvPr/>
              </p:nvPicPr>
              <p:blipFill>
                <a:blip r:embed="rId5" cstate="print"/>
                <a:srcRect/>
                <a:stretch>
                  <a:fillRect/>
                </a:stretch>
              </p:blipFill>
              <p:spPr bwMode="auto">
                <a:xfrm>
                  <a:off x="1142976" y="3500438"/>
                  <a:ext cx="2258480" cy="1854306"/>
                </a:xfrm>
                <a:prstGeom prst="rect">
                  <a:avLst/>
                </a:prstGeom>
                <a:noFill/>
              </p:spPr>
            </p:pic>
            <p:pic>
              <p:nvPicPr>
                <p:cNvPr id="88" name="Picture 6"/>
                <p:cNvPicPr>
                  <a:picLocks noChangeAspect="1" noChangeArrowheads="1"/>
                </p:cNvPicPr>
                <p:nvPr/>
              </p:nvPicPr>
              <p:blipFill>
                <a:blip r:embed="rId9" cstate="screen"/>
                <a:srcRect/>
                <a:stretch>
                  <a:fillRect/>
                </a:stretch>
              </p:blipFill>
              <p:spPr bwMode="auto">
                <a:xfrm>
                  <a:off x="1357290" y="3661744"/>
                  <a:ext cx="1836000" cy="117504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</p:grpSp>
          <p:grpSp>
            <p:nvGrpSpPr>
              <p:cNvPr id="120" name="그룹 33"/>
              <p:cNvGrpSpPr/>
              <p:nvPr/>
            </p:nvGrpSpPr>
            <p:grpSpPr>
              <a:xfrm>
                <a:off x="8072462" y="3071810"/>
                <a:ext cx="1122423" cy="688418"/>
                <a:chOff x="2048374" y="2428868"/>
                <a:chExt cx="1630384" cy="1058159"/>
              </a:xfrm>
            </p:grpSpPr>
            <p:grpSp>
              <p:nvGrpSpPr>
                <p:cNvPr id="122" name="그룹 67"/>
                <p:cNvGrpSpPr/>
                <p:nvPr/>
              </p:nvGrpSpPr>
              <p:grpSpPr>
                <a:xfrm>
                  <a:off x="2428860" y="2428868"/>
                  <a:ext cx="639748" cy="639748"/>
                  <a:chOff x="4356597" y="3448242"/>
                  <a:chExt cx="639748" cy="639748"/>
                </a:xfrm>
              </p:grpSpPr>
              <p:grpSp>
                <p:nvGrpSpPr>
                  <p:cNvPr id="124" name="그룹 50"/>
                  <p:cNvGrpSpPr/>
                  <p:nvPr/>
                </p:nvGrpSpPr>
                <p:grpSpPr>
                  <a:xfrm>
                    <a:off x="4356597" y="3448242"/>
                    <a:ext cx="639748" cy="639748"/>
                    <a:chOff x="5429256" y="3214686"/>
                    <a:chExt cx="639748" cy="639748"/>
                  </a:xfrm>
                </p:grpSpPr>
                <p:pic>
                  <p:nvPicPr>
                    <p:cNvPr id="128" name="Picture 17" descr="C:\Users\a00291\Desktop\kligg.com\kligg256x256.png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7" cstate="screen"/>
                    <a:srcRect/>
                    <a:stretch>
                      <a:fillRect/>
                    </a:stretch>
                  </p:blipFill>
                  <p:spPr bwMode="auto">
                    <a:xfrm>
                      <a:off x="5500694" y="3286124"/>
                      <a:ext cx="568310" cy="568310"/>
                    </a:xfrm>
                    <a:prstGeom prst="rect">
                      <a:avLst/>
                    </a:prstGeom>
                    <a:noFill/>
                  </p:spPr>
                </p:pic>
                <p:pic>
                  <p:nvPicPr>
                    <p:cNvPr id="129" name="Picture 18" descr="C:\Users\a00291\Desktop\11949837831120231634mouse_pointer_wolfram_es_01_svg_med.png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8" cstate="screen"/>
                    <a:srcRect/>
                    <a:stretch>
                      <a:fillRect/>
                    </a:stretch>
                  </p:blipFill>
                  <p:spPr bwMode="auto">
                    <a:xfrm>
                      <a:off x="5429256" y="3214686"/>
                      <a:ext cx="159318" cy="257694"/>
                    </a:xfrm>
                    <a:prstGeom prst="rect">
                      <a:avLst/>
                    </a:prstGeom>
                    <a:noFill/>
                  </p:spPr>
                </p:pic>
              </p:grpSp>
              <p:sp>
                <p:nvSpPr>
                  <p:cNvPr id="127" name="타원 126"/>
                  <p:cNvSpPr/>
                  <p:nvPr/>
                </p:nvSpPr>
                <p:spPr bwMode="auto">
                  <a:xfrm>
                    <a:off x="4670780" y="3589982"/>
                    <a:ext cx="71438" cy="142876"/>
                  </a:xfrm>
                  <a:prstGeom prst="ellipse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tx1">
                        <a:lumMod val="85000"/>
                        <a:lumOff val="15000"/>
                      </a:schemeClr>
                    </a:solidFill>
                    <a:miter lim="800000"/>
                    <a:headEnd/>
                    <a:tailEnd/>
                  </a:ln>
                  <a:effectLst>
                    <a:outerShdw dist="35921" dir="2700000" algn="ctr" rotWithShape="0">
                      <a:schemeClr val="bg2">
                        <a:alpha val="50000"/>
                      </a:schemeClr>
                    </a:outerShdw>
                  </a:effectLst>
                </p:spPr>
                <p:txBody>
                  <a:bodyPr wrap="none" rtlCol="0" anchor="ctr"/>
                  <a:lstStyle/>
                  <a:p>
                    <a:pPr algn="ctr"/>
                    <a:endParaRPr lang="ko-KR" altLang="en-US" sz="1400"/>
                  </a:p>
                </p:txBody>
              </p:sp>
            </p:grpSp>
            <p:sp>
              <p:nvSpPr>
                <p:cNvPr id="123" name="TextBox 40"/>
                <p:cNvSpPr txBox="1"/>
                <p:nvPr/>
              </p:nvSpPr>
              <p:spPr>
                <a:xfrm>
                  <a:off x="2048374" y="3013947"/>
                  <a:ext cx="1630384" cy="47308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>
                  <a:defPPr>
                    <a:defRPr lang="ko-KR"/>
                  </a:defPPr>
                  <a:lvl1pPr marL="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r>
                    <a:rPr lang="en-US" altLang="ko-KR" sz="1400" dirty="0" smtClean="0">
                      <a:solidFill>
                        <a:schemeClr val="accent6">
                          <a:lumMod val="75000"/>
                        </a:schemeClr>
                      </a:solidFill>
                      <a:latin typeface="Arial Black" pitchFamily="34" charset="0"/>
                      <a:ea typeface="HY헤드라인M" pitchFamily="18" charset="-127"/>
                    </a:rPr>
                    <a:t>CONFIRM</a:t>
                  </a:r>
                  <a:endParaRPr lang="ko-KR" altLang="en-US" sz="1400" dirty="0">
                    <a:solidFill>
                      <a:schemeClr val="accent6">
                        <a:lumMod val="75000"/>
                      </a:schemeClr>
                    </a:solidFill>
                    <a:latin typeface="Arial Black" pitchFamily="34" charset="0"/>
                    <a:ea typeface="HY헤드라인M" pitchFamily="18" charset="-127"/>
                  </a:endParaRPr>
                </a:p>
              </p:txBody>
            </p:sp>
          </p:grpSp>
        </p:grpSp>
      </p:grpSp>
      <p:grpSp>
        <p:nvGrpSpPr>
          <p:cNvPr id="80" name="그룹 79"/>
          <p:cNvGrpSpPr/>
          <p:nvPr/>
        </p:nvGrpSpPr>
        <p:grpSpPr>
          <a:xfrm>
            <a:off x="3237450" y="4143380"/>
            <a:ext cx="5669496" cy="2093334"/>
            <a:chOff x="3237450" y="4143380"/>
            <a:chExt cx="5669496" cy="2093334"/>
          </a:xfrm>
        </p:grpSpPr>
        <p:sp>
          <p:nvSpPr>
            <p:cNvPr id="216" name="갈매기형 수장 215"/>
            <p:cNvSpPr/>
            <p:nvPr/>
          </p:nvSpPr>
          <p:spPr bwMode="auto">
            <a:xfrm rot="10800000">
              <a:off x="5937561" y="5072074"/>
              <a:ext cx="214314" cy="285752"/>
            </a:xfrm>
            <a:prstGeom prst="chevron">
              <a:avLst/>
            </a:prstGeom>
            <a:gradFill flip="none" rotWithShape="1">
              <a:gsLst>
                <a:gs pos="0">
                  <a:schemeClr val="tx1">
                    <a:tint val="66000"/>
                    <a:satMod val="160000"/>
                  </a:schemeClr>
                </a:gs>
                <a:gs pos="50000">
                  <a:schemeClr val="tx1">
                    <a:tint val="44500"/>
                    <a:satMod val="160000"/>
                  </a:schemeClr>
                </a:gs>
                <a:gs pos="100000">
                  <a:schemeClr val="tx1">
                    <a:tint val="23500"/>
                    <a:satMod val="160000"/>
                  </a:schemeClr>
                </a:gs>
              </a:gsLst>
              <a:lin ang="2700000" scaled="1"/>
              <a:tileRect/>
            </a:gradFill>
            <a:ln w="9525">
              <a:solidFill>
                <a:schemeClr val="tx1">
                  <a:lumMod val="50000"/>
                  <a:lumOff val="50000"/>
                </a:schemeClr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rtlCol="0" anchor="ctr"/>
            <a:lstStyle/>
            <a:p>
              <a:pPr algn="ctr"/>
              <a:endParaRPr lang="ko-KR" altLang="en-US"/>
            </a:p>
          </p:txBody>
        </p:sp>
        <p:grpSp>
          <p:nvGrpSpPr>
            <p:cNvPr id="139" name="그룹 138"/>
            <p:cNvGrpSpPr/>
            <p:nvPr/>
          </p:nvGrpSpPr>
          <p:grpSpPr>
            <a:xfrm>
              <a:off x="6286512" y="4143380"/>
              <a:ext cx="2620434" cy="2093334"/>
              <a:chOff x="6286512" y="4143380"/>
              <a:chExt cx="2620434" cy="2093334"/>
            </a:xfrm>
          </p:grpSpPr>
          <p:grpSp>
            <p:nvGrpSpPr>
              <p:cNvPr id="73" name="그룹 183"/>
              <p:cNvGrpSpPr/>
              <p:nvPr/>
            </p:nvGrpSpPr>
            <p:grpSpPr>
              <a:xfrm>
                <a:off x="6286512" y="4143380"/>
                <a:ext cx="2620434" cy="2093334"/>
                <a:chOff x="0" y="5000636"/>
                <a:chExt cx="2258480" cy="1854306"/>
              </a:xfrm>
            </p:grpSpPr>
            <p:pic>
              <p:nvPicPr>
                <p:cNvPr id="74" name="Picture 3" descr="D:\02. 업무\2014년\02. 전략과제\13. EM 동영상\montor.png"/>
                <p:cNvPicPr>
                  <a:picLocks noChangeAspect="1" noChangeArrowheads="1"/>
                </p:cNvPicPr>
                <p:nvPr/>
              </p:nvPicPr>
              <p:blipFill>
                <a:blip r:embed="rId5" cstate="print"/>
                <a:srcRect/>
                <a:stretch>
                  <a:fillRect/>
                </a:stretch>
              </p:blipFill>
              <p:spPr bwMode="auto">
                <a:xfrm>
                  <a:off x="0" y="5000636"/>
                  <a:ext cx="2258480" cy="1854306"/>
                </a:xfrm>
                <a:prstGeom prst="rect">
                  <a:avLst/>
                </a:prstGeom>
                <a:noFill/>
              </p:spPr>
            </p:pic>
            <p:pic>
              <p:nvPicPr>
                <p:cNvPr id="75" name="Picture 3"/>
                <p:cNvPicPr>
                  <a:picLocks noChangeAspect="1" noChangeArrowheads="1"/>
                </p:cNvPicPr>
                <p:nvPr/>
              </p:nvPicPr>
              <p:blipFill>
                <a:blip r:embed="rId10" cstate="screen"/>
                <a:srcRect/>
                <a:stretch>
                  <a:fillRect/>
                </a:stretch>
              </p:blipFill>
              <p:spPr bwMode="auto">
                <a:xfrm>
                  <a:off x="209690" y="5151661"/>
                  <a:ext cx="1836000" cy="117504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  <p:pic>
              <p:nvPicPr>
                <p:cNvPr id="76" name="Picture 9"/>
                <p:cNvPicPr>
                  <a:picLocks noChangeAspect="1" noChangeArrowheads="1"/>
                </p:cNvPicPr>
                <p:nvPr/>
              </p:nvPicPr>
              <p:blipFill>
                <a:blip r:embed="rId11" cstate="screen"/>
                <a:srcRect/>
                <a:stretch>
                  <a:fillRect/>
                </a:stretch>
              </p:blipFill>
              <p:spPr bwMode="auto">
                <a:xfrm>
                  <a:off x="1247366" y="5500702"/>
                  <a:ext cx="161945" cy="30960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  <p:pic>
              <p:nvPicPr>
                <p:cNvPr id="77" name="Picture 9"/>
                <p:cNvPicPr>
                  <a:picLocks noChangeAspect="1" noChangeArrowheads="1"/>
                </p:cNvPicPr>
                <p:nvPr/>
              </p:nvPicPr>
              <p:blipFill>
                <a:blip r:embed="rId12" cstate="screen"/>
                <a:srcRect/>
                <a:stretch>
                  <a:fillRect/>
                </a:stretch>
              </p:blipFill>
              <p:spPr bwMode="auto">
                <a:xfrm>
                  <a:off x="1136782" y="5505726"/>
                  <a:ext cx="108013" cy="30240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</p:grpSp>
          <p:grpSp>
            <p:nvGrpSpPr>
              <p:cNvPr id="114" name="그룹 97"/>
              <p:cNvGrpSpPr/>
              <p:nvPr/>
            </p:nvGrpSpPr>
            <p:grpSpPr>
              <a:xfrm>
                <a:off x="6429388" y="4714884"/>
                <a:ext cx="835039" cy="1448273"/>
                <a:chOff x="3402410" y="-928416"/>
                <a:chExt cx="3392717" cy="6031494"/>
              </a:xfrm>
            </p:grpSpPr>
            <p:pic>
              <p:nvPicPr>
                <p:cNvPr id="117" name="그림 116"/>
                <p:cNvPicPr>
                  <a:picLocks noChangeAspect="1"/>
                </p:cNvPicPr>
                <p:nvPr/>
              </p:nvPicPr>
              <p:blipFill>
                <a:blip r:embed="rId13" cstate="screen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402410" y="-928416"/>
                  <a:ext cx="3392717" cy="6031494"/>
                </a:xfrm>
                <a:prstGeom prst="rect">
                  <a:avLst/>
                </a:prstGeom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</p:pic>
            <p:sp>
              <p:nvSpPr>
                <p:cNvPr id="118" name="타원 117"/>
                <p:cNvSpPr/>
                <p:nvPr/>
              </p:nvSpPr>
              <p:spPr bwMode="auto">
                <a:xfrm>
                  <a:off x="4710546" y="354000"/>
                  <a:ext cx="132068" cy="118055"/>
                </a:xfrm>
                <a:prstGeom prst="ellipse">
                  <a:avLst/>
                </a:prstGeom>
                <a:solidFill>
                  <a:srgbClr val="FFC000">
                    <a:alpha val="70000"/>
                  </a:srgbClr>
                </a:solidFill>
                <a:ln w="9525">
                  <a:noFill/>
                  <a:miter lim="800000"/>
                  <a:headEnd/>
                  <a:tailEnd/>
                </a:ln>
                <a:effectLst>
                  <a:outerShdw dist="35921" dir="2700000" algn="ctr" rotWithShape="0">
                    <a:schemeClr val="bg2">
                      <a:alpha val="50000"/>
                    </a:schemeClr>
                  </a:outerShdw>
                </a:effectLst>
              </p:spPr>
              <p:txBody>
                <a:bodyPr wrap="none" rtlCol="0" anchor="ctr"/>
                <a:lstStyle>
                  <a:defPPr>
                    <a:defRPr lang="ko-KR"/>
                  </a:defPPr>
                  <a:lvl1pPr marL="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ko-KR" altLang="en-US"/>
                </a:p>
              </p:txBody>
            </p:sp>
          </p:grpSp>
        </p:grpSp>
        <p:grpSp>
          <p:nvGrpSpPr>
            <p:cNvPr id="140" name="그룹 139"/>
            <p:cNvGrpSpPr/>
            <p:nvPr/>
          </p:nvGrpSpPr>
          <p:grpSpPr>
            <a:xfrm>
              <a:off x="3237450" y="4143380"/>
              <a:ext cx="2620434" cy="2093334"/>
              <a:chOff x="3166012" y="4143380"/>
              <a:chExt cx="2620434" cy="2093334"/>
            </a:xfrm>
          </p:grpSpPr>
          <p:grpSp>
            <p:nvGrpSpPr>
              <p:cNvPr id="96" name="그룹 185"/>
              <p:cNvGrpSpPr/>
              <p:nvPr/>
            </p:nvGrpSpPr>
            <p:grpSpPr>
              <a:xfrm>
                <a:off x="3166012" y="4143380"/>
                <a:ext cx="2620434" cy="2093334"/>
                <a:chOff x="6028296" y="4000504"/>
                <a:chExt cx="2258480" cy="1854306"/>
              </a:xfrm>
            </p:grpSpPr>
            <p:pic>
              <p:nvPicPr>
                <p:cNvPr id="97" name="Picture 3" descr="D:\02. 업무\2014년\02. 전략과제\13. EM 동영상\montor.png"/>
                <p:cNvPicPr>
                  <a:picLocks noChangeAspect="1" noChangeArrowheads="1"/>
                </p:cNvPicPr>
                <p:nvPr/>
              </p:nvPicPr>
              <p:blipFill>
                <a:blip r:embed="rId5" cstate="print"/>
                <a:srcRect/>
                <a:stretch>
                  <a:fillRect/>
                </a:stretch>
              </p:blipFill>
              <p:spPr bwMode="auto">
                <a:xfrm>
                  <a:off x="6028296" y="4000504"/>
                  <a:ext cx="2258480" cy="1854306"/>
                </a:xfrm>
                <a:prstGeom prst="rect">
                  <a:avLst/>
                </a:prstGeom>
                <a:noFill/>
              </p:spPr>
            </p:pic>
            <p:pic>
              <p:nvPicPr>
                <p:cNvPr id="98" name="Picture 4"/>
                <p:cNvPicPr>
                  <a:picLocks noChangeAspect="1" noChangeArrowheads="1"/>
                </p:cNvPicPr>
                <p:nvPr/>
              </p:nvPicPr>
              <p:blipFill>
                <a:blip r:embed="rId14" cstate="screen"/>
                <a:srcRect/>
                <a:stretch>
                  <a:fillRect/>
                </a:stretch>
              </p:blipFill>
              <p:spPr bwMode="auto">
                <a:xfrm>
                  <a:off x="6242506" y="4169098"/>
                  <a:ext cx="1836000" cy="117504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  <p:pic>
              <p:nvPicPr>
                <p:cNvPr id="99" name="Picture 5" descr="C:\Users\a00291\Desktop\e887c629_c5ceb0fcc0fd.jpg"/>
                <p:cNvPicPr>
                  <a:picLocks noChangeArrowheads="1"/>
                </p:cNvPicPr>
                <p:nvPr/>
              </p:nvPicPr>
              <p:blipFill>
                <a:blip r:embed="rId15" cstate="screen"/>
                <a:srcRect/>
                <a:stretch>
                  <a:fillRect/>
                </a:stretch>
              </p:blipFill>
              <p:spPr bwMode="auto">
                <a:xfrm>
                  <a:off x="6259081" y="4309388"/>
                  <a:ext cx="1458000" cy="720000"/>
                </a:xfrm>
                <a:prstGeom prst="rect">
                  <a:avLst/>
                </a:prstGeom>
                <a:noFill/>
              </p:spPr>
            </p:pic>
          </p:grpSp>
          <p:grpSp>
            <p:nvGrpSpPr>
              <p:cNvPr id="130" name="그룹 33"/>
              <p:cNvGrpSpPr/>
              <p:nvPr/>
            </p:nvGrpSpPr>
            <p:grpSpPr>
              <a:xfrm>
                <a:off x="4945666" y="5382540"/>
                <a:ext cx="713399" cy="688418"/>
                <a:chOff x="2287694" y="2428868"/>
                <a:chExt cx="1036255" cy="1058159"/>
              </a:xfrm>
            </p:grpSpPr>
            <p:grpSp>
              <p:nvGrpSpPr>
                <p:cNvPr id="131" name="그룹 67"/>
                <p:cNvGrpSpPr/>
                <p:nvPr/>
              </p:nvGrpSpPr>
              <p:grpSpPr>
                <a:xfrm>
                  <a:off x="2428860" y="2428868"/>
                  <a:ext cx="639748" cy="639748"/>
                  <a:chOff x="4356597" y="3448242"/>
                  <a:chExt cx="639748" cy="639748"/>
                </a:xfrm>
              </p:grpSpPr>
              <p:grpSp>
                <p:nvGrpSpPr>
                  <p:cNvPr id="133" name="그룹 50"/>
                  <p:cNvGrpSpPr/>
                  <p:nvPr/>
                </p:nvGrpSpPr>
                <p:grpSpPr>
                  <a:xfrm>
                    <a:off x="4356597" y="3448242"/>
                    <a:ext cx="639748" cy="639748"/>
                    <a:chOff x="5429256" y="3214686"/>
                    <a:chExt cx="639748" cy="639748"/>
                  </a:xfrm>
                </p:grpSpPr>
                <p:pic>
                  <p:nvPicPr>
                    <p:cNvPr id="135" name="Picture 17" descr="C:\Users\a00291\Desktop\kligg.com\kligg256x256.png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7" cstate="screen"/>
                    <a:srcRect/>
                    <a:stretch>
                      <a:fillRect/>
                    </a:stretch>
                  </p:blipFill>
                  <p:spPr bwMode="auto">
                    <a:xfrm>
                      <a:off x="5500694" y="3286124"/>
                      <a:ext cx="568310" cy="568310"/>
                    </a:xfrm>
                    <a:prstGeom prst="rect">
                      <a:avLst/>
                    </a:prstGeom>
                    <a:noFill/>
                  </p:spPr>
                </p:pic>
                <p:pic>
                  <p:nvPicPr>
                    <p:cNvPr id="136" name="Picture 18" descr="C:\Users\a00291\Desktop\11949837831120231634mouse_pointer_wolfram_es_01_svg_med.png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8" cstate="screen"/>
                    <a:srcRect/>
                    <a:stretch>
                      <a:fillRect/>
                    </a:stretch>
                  </p:blipFill>
                  <p:spPr bwMode="auto">
                    <a:xfrm>
                      <a:off x="5429256" y="3214686"/>
                      <a:ext cx="159318" cy="257694"/>
                    </a:xfrm>
                    <a:prstGeom prst="rect">
                      <a:avLst/>
                    </a:prstGeom>
                    <a:noFill/>
                  </p:spPr>
                </p:pic>
              </p:grpSp>
              <p:sp>
                <p:nvSpPr>
                  <p:cNvPr id="134" name="타원 133"/>
                  <p:cNvSpPr/>
                  <p:nvPr/>
                </p:nvSpPr>
                <p:spPr bwMode="auto">
                  <a:xfrm>
                    <a:off x="4670780" y="3589982"/>
                    <a:ext cx="71438" cy="142876"/>
                  </a:xfrm>
                  <a:prstGeom prst="ellipse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tx1">
                        <a:lumMod val="85000"/>
                        <a:lumOff val="15000"/>
                      </a:schemeClr>
                    </a:solidFill>
                    <a:miter lim="800000"/>
                    <a:headEnd/>
                    <a:tailEnd/>
                  </a:ln>
                  <a:effectLst>
                    <a:outerShdw dist="35921" dir="2700000" algn="ctr" rotWithShape="0">
                      <a:schemeClr val="bg2">
                        <a:alpha val="50000"/>
                      </a:schemeClr>
                    </a:outerShdw>
                  </a:effectLst>
                </p:spPr>
                <p:txBody>
                  <a:bodyPr wrap="none" rtlCol="0" anchor="ctr"/>
                  <a:lstStyle/>
                  <a:p>
                    <a:pPr algn="ctr"/>
                    <a:endParaRPr lang="ko-KR" altLang="en-US" sz="1400"/>
                  </a:p>
                </p:txBody>
              </p:sp>
            </p:grpSp>
            <p:sp>
              <p:nvSpPr>
                <p:cNvPr id="132" name="TextBox 40"/>
                <p:cNvSpPr txBox="1"/>
                <p:nvPr/>
              </p:nvSpPr>
              <p:spPr>
                <a:xfrm>
                  <a:off x="2287694" y="3013947"/>
                  <a:ext cx="1036255" cy="47308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>
                  <a:defPPr>
                    <a:defRPr lang="ko-KR"/>
                  </a:defPPr>
                  <a:lvl1pPr marL="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r>
                    <a:rPr lang="en-US" altLang="ko-KR" sz="1400" dirty="0" smtClean="0">
                      <a:solidFill>
                        <a:schemeClr val="accent6">
                          <a:lumMod val="75000"/>
                        </a:schemeClr>
                      </a:solidFill>
                      <a:latin typeface="Arial Black" pitchFamily="34" charset="0"/>
                      <a:ea typeface="HY헤드라인M" pitchFamily="18" charset="-127"/>
                    </a:rPr>
                    <a:t>SAVE</a:t>
                  </a:r>
                  <a:endParaRPr lang="ko-KR" altLang="en-US" sz="1400" dirty="0">
                    <a:solidFill>
                      <a:schemeClr val="accent6">
                        <a:lumMod val="75000"/>
                      </a:schemeClr>
                    </a:solidFill>
                    <a:latin typeface="Arial Black" pitchFamily="34" charset="0"/>
                    <a:ea typeface="HY헤드라인M" pitchFamily="18" charset="-127"/>
                  </a:endParaRPr>
                </a:p>
              </p:txBody>
            </p:sp>
          </p:grpSp>
        </p:grpSp>
      </p:grpSp>
      <p:grpSp>
        <p:nvGrpSpPr>
          <p:cNvPr id="142" name="그룹 141"/>
          <p:cNvGrpSpPr/>
          <p:nvPr/>
        </p:nvGrpSpPr>
        <p:grpSpPr>
          <a:xfrm>
            <a:off x="357158" y="4071942"/>
            <a:ext cx="2857520" cy="2214578"/>
            <a:chOff x="4314748" y="3760472"/>
            <a:chExt cx="3641628" cy="2526048"/>
          </a:xfrm>
        </p:grpSpPr>
        <p:sp>
          <p:nvSpPr>
            <p:cNvPr id="143" name="직사각형 142"/>
            <p:cNvSpPr/>
            <p:nvPr/>
          </p:nvSpPr>
          <p:spPr bwMode="auto">
            <a:xfrm>
              <a:off x="4314748" y="3786190"/>
              <a:ext cx="3641628" cy="2500330"/>
            </a:xfrm>
            <a:prstGeom prst="rect">
              <a:avLst/>
            </a:prstGeom>
            <a:solidFill>
              <a:schemeClr val="accent6">
                <a:lumMod val="75000"/>
                <a:alpha val="30000"/>
              </a:schemeClr>
            </a:solidFill>
            <a:ln w="3175">
              <a:noFill/>
              <a:miter lim="800000"/>
              <a:headEnd/>
              <a:tailEnd/>
            </a:ln>
            <a:effectLst/>
          </p:spPr>
          <p:txBody>
            <a:bodyPr wrap="none" rtlCol="0" anchor="ctr"/>
            <a:lstStyle/>
            <a:p>
              <a:pPr algn="ctr"/>
              <a:endParaRPr lang="ko-KR" altLang="en-US" sz="1200" b="1">
                <a:latin typeface="Arial" pitchFamily="34" charset="0"/>
                <a:ea typeface="Arial Unicode MS" pitchFamily="50" charset="-127"/>
                <a:cs typeface="Arial" pitchFamily="34" charset="0"/>
              </a:endParaRPr>
            </a:p>
          </p:txBody>
        </p:sp>
        <p:pic>
          <p:nvPicPr>
            <p:cNvPr id="144" name="Picture 5" descr="C:\Users\a00291\Desktop\e887c629_c5ceb0fcc0fd.jpg"/>
            <p:cNvPicPr>
              <a:picLocks noChangeArrowheads="1"/>
            </p:cNvPicPr>
            <p:nvPr/>
          </p:nvPicPr>
          <p:blipFill>
            <a:blip r:embed="rId16" cstate="screen"/>
            <a:srcRect/>
            <a:stretch>
              <a:fillRect/>
            </a:stretch>
          </p:blipFill>
          <p:spPr bwMode="auto">
            <a:xfrm>
              <a:off x="4886252" y="4284668"/>
              <a:ext cx="2886144" cy="1500198"/>
            </a:xfrm>
            <a:prstGeom prst="rect">
              <a:avLst/>
            </a:prstGeom>
            <a:noFill/>
          </p:spPr>
        </p:pic>
        <p:grpSp>
          <p:nvGrpSpPr>
            <p:cNvPr id="145" name="그룹 59"/>
            <p:cNvGrpSpPr/>
            <p:nvPr/>
          </p:nvGrpSpPr>
          <p:grpSpPr>
            <a:xfrm>
              <a:off x="6029260" y="5356238"/>
              <a:ext cx="716762" cy="579854"/>
              <a:chOff x="3713950" y="5287182"/>
              <a:chExt cx="716762" cy="579854"/>
            </a:xfrm>
          </p:grpSpPr>
          <p:cxnSp>
            <p:nvCxnSpPr>
              <p:cNvPr id="157" name="직선 연결선 156"/>
              <p:cNvCxnSpPr/>
              <p:nvPr/>
            </p:nvCxnSpPr>
            <p:spPr>
              <a:xfrm rot="5400000">
                <a:off x="3428992" y="5572140"/>
                <a:ext cx="571504" cy="1588"/>
              </a:xfrm>
              <a:prstGeom prst="line">
                <a:avLst/>
              </a:prstGeom>
              <a:ln>
                <a:solidFill>
                  <a:schemeClr val="accent6">
                    <a:lumMod val="75000"/>
                    <a:alpha val="70000"/>
                  </a:schemeClr>
                </a:solidFill>
                <a:head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8" name="직선 연결선 157"/>
              <p:cNvCxnSpPr/>
              <p:nvPr/>
            </p:nvCxnSpPr>
            <p:spPr>
              <a:xfrm>
                <a:off x="3714744" y="5857892"/>
                <a:ext cx="714380" cy="1588"/>
              </a:xfrm>
              <a:prstGeom prst="line">
                <a:avLst/>
              </a:prstGeom>
              <a:ln>
                <a:solidFill>
                  <a:schemeClr val="accent6">
                    <a:lumMod val="75000"/>
                    <a:alpha val="70000"/>
                  </a:schemeClr>
                </a:solidFill>
                <a:head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9" name="직선 연결선 158"/>
              <p:cNvCxnSpPr/>
              <p:nvPr/>
            </p:nvCxnSpPr>
            <p:spPr>
              <a:xfrm rot="5400000">
                <a:off x="4144166" y="5580490"/>
                <a:ext cx="571504" cy="1588"/>
              </a:xfrm>
              <a:prstGeom prst="line">
                <a:avLst/>
              </a:prstGeom>
              <a:ln>
                <a:solidFill>
                  <a:schemeClr val="accent6">
                    <a:lumMod val="75000"/>
                    <a:alpha val="70000"/>
                  </a:schemeClr>
                </a:solidFill>
                <a:head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6" name="그룹 64"/>
            <p:cNvGrpSpPr/>
            <p:nvPr/>
          </p:nvGrpSpPr>
          <p:grpSpPr>
            <a:xfrm rot="10800000">
              <a:off x="5315350" y="4070354"/>
              <a:ext cx="2143064" cy="579854"/>
              <a:chOff x="3713950" y="5287182"/>
              <a:chExt cx="716762" cy="579854"/>
            </a:xfrm>
          </p:grpSpPr>
          <p:cxnSp>
            <p:nvCxnSpPr>
              <p:cNvPr id="154" name="직선 연결선 153"/>
              <p:cNvCxnSpPr/>
              <p:nvPr/>
            </p:nvCxnSpPr>
            <p:spPr>
              <a:xfrm rot="5400000">
                <a:off x="3428992" y="5572140"/>
                <a:ext cx="571504" cy="1588"/>
              </a:xfrm>
              <a:prstGeom prst="line">
                <a:avLst/>
              </a:prstGeom>
              <a:ln>
                <a:solidFill>
                  <a:schemeClr val="accent6">
                    <a:lumMod val="75000"/>
                    <a:alpha val="70000"/>
                  </a:schemeClr>
                </a:solidFill>
                <a:head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5" name="직선 연결선 154"/>
              <p:cNvCxnSpPr/>
              <p:nvPr/>
            </p:nvCxnSpPr>
            <p:spPr>
              <a:xfrm>
                <a:off x="3714744" y="5857892"/>
                <a:ext cx="714380" cy="1588"/>
              </a:xfrm>
              <a:prstGeom prst="line">
                <a:avLst/>
              </a:prstGeom>
              <a:ln>
                <a:solidFill>
                  <a:schemeClr val="accent6">
                    <a:lumMod val="75000"/>
                    <a:alpha val="70000"/>
                  </a:schemeClr>
                </a:solidFill>
                <a:head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6" name="직선 연결선 155"/>
              <p:cNvCxnSpPr/>
              <p:nvPr/>
            </p:nvCxnSpPr>
            <p:spPr>
              <a:xfrm rot="5400000">
                <a:off x="4144166" y="5580490"/>
                <a:ext cx="571504" cy="1588"/>
              </a:xfrm>
              <a:prstGeom prst="line">
                <a:avLst/>
              </a:prstGeom>
              <a:ln>
                <a:solidFill>
                  <a:schemeClr val="accent6">
                    <a:lumMod val="75000"/>
                    <a:alpha val="70000"/>
                  </a:schemeClr>
                </a:solidFill>
                <a:head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47" name="직선 연결선 146"/>
            <p:cNvCxnSpPr/>
            <p:nvPr/>
          </p:nvCxnSpPr>
          <p:spPr>
            <a:xfrm>
              <a:off x="5883024" y="6142056"/>
              <a:ext cx="504663" cy="1588"/>
            </a:xfrm>
            <a:prstGeom prst="line">
              <a:avLst/>
            </a:prstGeom>
            <a:ln>
              <a:solidFill>
                <a:schemeClr val="accent6">
                  <a:lumMod val="75000"/>
                  <a:alpha val="70000"/>
                </a:schemeClr>
              </a:solidFill>
              <a:head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8" name="직선 연결선 147"/>
            <p:cNvCxnSpPr/>
            <p:nvPr/>
          </p:nvCxnSpPr>
          <p:spPr>
            <a:xfrm rot="5400000">
              <a:off x="6280087" y="6034105"/>
              <a:ext cx="214314" cy="1588"/>
            </a:xfrm>
            <a:prstGeom prst="line">
              <a:avLst/>
            </a:prstGeom>
            <a:ln>
              <a:solidFill>
                <a:schemeClr val="accent6">
                  <a:lumMod val="75000"/>
                  <a:alpha val="70000"/>
                </a:schemeClr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9" name="직선 연결선 148"/>
            <p:cNvCxnSpPr/>
            <p:nvPr/>
          </p:nvCxnSpPr>
          <p:spPr>
            <a:xfrm rot="5400000" flipH="1" flipV="1">
              <a:off x="6457888" y="3998916"/>
              <a:ext cx="142876" cy="1588"/>
            </a:xfrm>
            <a:prstGeom prst="line">
              <a:avLst/>
            </a:prstGeom>
            <a:ln>
              <a:solidFill>
                <a:schemeClr val="accent6">
                  <a:lumMod val="75000"/>
                  <a:alpha val="70000"/>
                </a:schemeClr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0" name="직선 연결선 149"/>
            <p:cNvCxnSpPr/>
            <p:nvPr/>
          </p:nvCxnSpPr>
          <p:spPr>
            <a:xfrm rot="10800000">
              <a:off x="5862441" y="3923443"/>
              <a:ext cx="669261" cy="7211"/>
            </a:xfrm>
            <a:prstGeom prst="line">
              <a:avLst/>
            </a:prstGeom>
            <a:ln>
              <a:solidFill>
                <a:schemeClr val="accent6">
                  <a:lumMod val="75000"/>
                  <a:alpha val="70000"/>
                </a:schemeClr>
              </a:solidFill>
              <a:head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1" name="TextBox 150"/>
            <p:cNvSpPr txBox="1"/>
            <p:nvPr/>
          </p:nvSpPr>
          <p:spPr>
            <a:xfrm>
              <a:off x="4314748" y="3760472"/>
              <a:ext cx="1607902" cy="31595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200" b="1" dirty="0" smtClean="0">
                  <a:solidFill>
                    <a:schemeClr val="accent6">
                      <a:lumMod val="75000"/>
                    </a:schemeClr>
                  </a:solidFill>
                  <a:latin typeface="Arial" pitchFamily="34" charset="0"/>
                  <a:ea typeface="Arial Unicode MS" pitchFamily="50" charset="-127"/>
                  <a:cs typeface="Arial" pitchFamily="34" charset="0"/>
                </a:rPr>
                <a:t>TMJ LAT Open</a:t>
              </a:r>
            </a:p>
          </p:txBody>
        </p:sp>
        <p:sp>
          <p:nvSpPr>
            <p:cNvPr id="152" name="TextBox 151"/>
            <p:cNvSpPr txBox="1"/>
            <p:nvPr/>
          </p:nvSpPr>
          <p:spPr>
            <a:xfrm>
              <a:off x="4314748" y="5960455"/>
              <a:ext cx="1638545" cy="31595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200" b="1" dirty="0" smtClean="0">
                  <a:solidFill>
                    <a:schemeClr val="accent6">
                      <a:lumMod val="75000"/>
                    </a:schemeClr>
                  </a:solidFill>
                  <a:latin typeface="Arial" pitchFamily="34" charset="0"/>
                  <a:ea typeface="Arial Unicode MS" pitchFamily="50" charset="-127"/>
                  <a:cs typeface="Arial" pitchFamily="34" charset="0"/>
                </a:rPr>
                <a:t>TMJ LAT Close</a:t>
              </a:r>
            </a:p>
          </p:txBody>
        </p:sp>
      </p:grpSp>
      <p:sp>
        <p:nvSpPr>
          <p:cNvPr id="78" name="모서리가 둥근 직사각형 77"/>
          <p:cNvSpPr/>
          <p:nvPr/>
        </p:nvSpPr>
        <p:spPr>
          <a:xfrm>
            <a:off x="307730" y="1214422"/>
            <a:ext cx="5621592" cy="306467"/>
          </a:xfrm>
          <a:prstGeom prst="round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just"/>
            <a:r>
              <a:rPr lang="en-US" altLang="ko-KR" sz="1200" b="1" dirty="0" smtClean="0">
                <a:latin typeface="Arial" pitchFamily="34" charset="0"/>
                <a:ea typeface="+mj-ea"/>
                <a:cs typeface="Arial" pitchFamily="34" charset="0"/>
              </a:rPr>
              <a:t>Click CONFIRM. </a:t>
            </a:r>
          </a:p>
        </p:txBody>
      </p:sp>
      <p:grpSp>
        <p:nvGrpSpPr>
          <p:cNvPr id="81" name="그룹 37"/>
          <p:cNvGrpSpPr/>
          <p:nvPr/>
        </p:nvGrpSpPr>
        <p:grpSpPr>
          <a:xfrm>
            <a:off x="7786710" y="6417254"/>
            <a:ext cx="1213034" cy="369332"/>
            <a:chOff x="383284" y="4870823"/>
            <a:chExt cx="1213034" cy="369332"/>
          </a:xfrm>
        </p:grpSpPr>
        <p:sp>
          <p:nvSpPr>
            <p:cNvPr id="82" name="줄무늬가 있는 오른쪽 화살표 81"/>
            <p:cNvSpPr/>
            <p:nvPr/>
          </p:nvSpPr>
          <p:spPr bwMode="auto">
            <a:xfrm>
              <a:off x="1252191" y="4923076"/>
              <a:ext cx="344127" cy="233499"/>
            </a:xfrm>
            <a:prstGeom prst="stripedRightArrow">
              <a:avLst>
                <a:gd name="adj1" fmla="val 54775"/>
                <a:gd name="adj2" fmla="val 68539"/>
              </a:avLst>
            </a:prstGeom>
            <a:solidFill>
              <a:schemeClr val="accent6">
                <a:lumMod val="75000"/>
              </a:schemeClr>
            </a:solidFill>
            <a:ln w="3175">
              <a:noFill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rtlCol="0" anchor="ctr"/>
            <a:lstStyle/>
            <a:p>
              <a:pPr algn="ctr"/>
              <a:endParaRPr lang="ko-KR" altLang="en-US" sz="1600">
                <a:latin typeface="+mj-ea"/>
                <a:ea typeface="+mj-ea"/>
              </a:endParaRP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383284" y="4870823"/>
              <a:ext cx="8899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Black" pitchFamily="34" charset="0"/>
                  <a:ea typeface="+mj-ea"/>
                </a:rPr>
                <a:t>NEXT</a:t>
              </a:r>
              <a:endParaRPr lang="ko-KR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itchFamily="34" charset="0"/>
                <a:ea typeface="+mj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9192557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2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500"/>
                            </p:stCondLst>
                            <p:childTnLst>
                              <p:par>
                                <p:cTn id="29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0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7500"/>
                            </p:stCondLst>
                            <p:childTnLst>
                              <p:par>
                                <p:cTn id="32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3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" grpId="0" animBg="1"/>
      <p:bldP spid="78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33"/>
          <p:cNvGrpSpPr/>
          <p:nvPr/>
        </p:nvGrpSpPr>
        <p:grpSpPr>
          <a:xfrm>
            <a:off x="214282" y="214290"/>
            <a:ext cx="4999837" cy="857256"/>
            <a:chOff x="214282" y="214290"/>
            <a:chExt cx="4999837" cy="857256"/>
          </a:xfrm>
        </p:grpSpPr>
        <p:sp>
          <p:nvSpPr>
            <p:cNvPr id="53" name="TextBox 52"/>
            <p:cNvSpPr txBox="1"/>
            <p:nvPr/>
          </p:nvSpPr>
          <p:spPr>
            <a:xfrm>
              <a:off x="285719" y="357166"/>
              <a:ext cx="4928400" cy="646986"/>
            </a:xfrm>
            <a:prstGeom prst="roundRect">
              <a:avLst>
                <a:gd name="adj" fmla="val 17816"/>
              </a:avLst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ko-KR" altLang="en-US" sz="1600" b="1" dirty="0" smtClean="0">
                  <a:solidFill>
                    <a:schemeClr val="bg1"/>
                  </a:solidFill>
                  <a:latin typeface="Arial" pitchFamily="34" charset="0"/>
                  <a:ea typeface="+mj-ea"/>
                  <a:cs typeface="Arial" pitchFamily="34" charset="0"/>
                </a:rPr>
                <a:t>         </a:t>
              </a:r>
              <a:r>
                <a:rPr lang="en-US" altLang="ko-KR" sz="1600" b="1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Panoramic Image Capture Procedure</a:t>
              </a:r>
              <a:endParaRPr lang="en-US" altLang="ko-KR" sz="1600" b="1" dirty="0" smtClean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endParaRPr>
            </a:p>
            <a:p>
              <a:r>
                <a:rPr lang="en-US" altLang="ko-KR" sz="1600" b="1" dirty="0" smtClean="0">
                  <a:solidFill>
                    <a:schemeClr val="bg1"/>
                  </a:solidFill>
                  <a:latin typeface="Arial" pitchFamily="34" charset="0"/>
                  <a:ea typeface="+mj-ea"/>
                  <a:cs typeface="Arial" pitchFamily="34" charset="0"/>
                </a:rPr>
                <a:t>         (In Sinus Mode)</a:t>
              </a:r>
            </a:p>
          </p:txBody>
        </p:sp>
        <p:pic>
          <p:nvPicPr>
            <p:cNvPr id="21505" name="Picture 1" descr="D:\02. 업무\2014년\02. 전략과제\13. EM 동영상\dentist용\이미지\아이콘001.png"/>
            <p:cNvPicPr>
              <a:picLocks noChangeAspect="1" noChangeArrowheads="1"/>
            </p:cNvPicPr>
            <p:nvPr/>
          </p:nvPicPr>
          <p:blipFill>
            <a:blip r:embed="rId2" cstate="screen"/>
            <a:srcRect/>
            <a:stretch>
              <a:fillRect/>
            </a:stretch>
          </p:blipFill>
          <p:spPr bwMode="auto">
            <a:xfrm>
              <a:off x="214282" y="214290"/>
              <a:ext cx="666755" cy="857256"/>
            </a:xfrm>
            <a:prstGeom prst="rect">
              <a:avLst/>
            </a:prstGeom>
            <a:noFill/>
          </p:spPr>
        </p:pic>
      </p:grpSp>
      <p:sp>
        <p:nvSpPr>
          <p:cNvPr id="93" name="직사각형 92"/>
          <p:cNvSpPr/>
          <p:nvPr/>
        </p:nvSpPr>
        <p:spPr>
          <a:xfrm>
            <a:off x="6215074" y="3532764"/>
            <a:ext cx="2857488" cy="46166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altLang="ko-KR" sz="1200" b="1" dirty="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Capture procedure is the same as the standard mode in the next step </a:t>
            </a:r>
            <a:r>
              <a:rPr lang="en-US" altLang="ko-KR" sz="1200" b="1" dirty="0" smtClean="0">
                <a:solidFill>
                  <a:schemeClr val="accent6">
                    <a:lumMod val="75000"/>
                  </a:schemeClr>
                </a:solidFill>
              </a:rPr>
              <a:t>.</a:t>
            </a:r>
          </a:p>
        </p:txBody>
      </p:sp>
      <p:grpSp>
        <p:nvGrpSpPr>
          <p:cNvPr id="51" name="그룹 50"/>
          <p:cNvGrpSpPr/>
          <p:nvPr/>
        </p:nvGrpSpPr>
        <p:grpSpPr>
          <a:xfrm>
            <a:off x="255472" y="1500174"/>
            <a:ext cx="8850904" cy="2061526"/>
            <a:chOff x="255472" y="1500174"/>
            <a:chExt cx="8850904" cy="2061526"/>
          </a:xfrm>
        </p:grpSpPr>
        <p:sp>
          <p:nvSpPr>
            <p:cNvPr id="143" name="갈매기형 수장 142"/>
            <p:cNvSpPr/>
            <p:nvPr/>
          </p:nvSpPr>
          <p:spPr bwMode="auto">
            <a:xfrm>
              <a:off x="3143240" y="2357430"/>
              <a:ext cx="214314" cy="285752"/>
            </a:xfrm>
            <a:prstGeom prst="chevron">
              <a:avLst/>
            </a:prstGeom>
            <a:gradFill flip="none" rotWithShape="1">
              <a:gsLst>
                <a:gs pos="0">
                  <a:schemeClr val="tx1">
                    <a:tint val="66000"/>
                    <a:satMod val="160000"/>
                  </a:schemeClr>
                </a:gs>
                <a:gs pos="50000">
                  <a:schemeClr val="tx1">
                    <a:tint val="44500"/>
                    <a:satMod val="160000"/>
                  </a:schemeClr>
                </a:gs>
                <a:gs pos="100000">
                  <a:schemeClr val="tx1">
                    <a:tint val="23500"/>
                    <a:satMod val="160000"/>
                  </a:schemeClr>
                </a:gs>
              </a:gsLst>
              <a:lin ang="2700000" scaled="1"/>
              <a:tileRect/>
            </a:gradFill>
            <a:ln w="9525">
              <a:solidFill>
                <a:schemeClr val="tx1">
                  <a:lumMod val="50000"/>
                  <a:lumOff val="50000"/>
                </a:schemeClr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47" name="갈매기형 수장 146"/>
            <p:cNvSpPr/>
            <p:nvPr/>
          </p:nvSpPr>
          <p:spPr bwMode="auto">
            <a:xfrm>
              <a:off x="5857884" y="2357430"/>
              <a:ext cx="214314" cy="285752"/>
            </a:xfrm>
            <a:prstGeom prst="chevron">
              <a:avLst/>
            </a:prstGeom>
            <a:gradFill flip="none" rotWithShape="1">
              <a:gsLst>
                <a:gs pos="0">
                  <a:schemeClr val="tx1">
                    <a:tint val="66000"/>
                    <a:satMod val="160000"/>
                  </a:schemeClr>
                </a:gs>
                <a:gs pos="50000">
                  <a:schemeClr val="tx1">
                    <a:tint val="44500"/>
                    <a:satMod val="160000"/>
                  </a:schemeClr>
                </a:gs>
                <a:gs pos="100000">
                  <a:schemeClr val="tx1">
                    <a:tint val="23500"/>
                    <a:satMod val="160000"/>
                  </a:schemeClr>
                </a:gs>
              </a:gsLst>
              <a:lin ang="2700000" scaled="1"/>
              <a:tileRect/>
            </a:gradFill>
            <a:ln w="9525">
              <a:solidFill>
                <a:schemeClr val="tx1">
                  <a:lumMod val="50000"/>
                  <a:lumOff val="50000"/>
                </a:schemeClr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rtlCol="0" anchor="ctr"/>
            <a:lstStyle/>
            <a:p>
              <a:pPr algn="ctr"/>
              <a:endParaRPr lang="ko-KR" altLang="en-US"/>
            </a:p>
          </p:txBody>
        </p:sp>
        <p:grpSp>
          <p:nvGrpSpPr>
            <p:cNvPr id="49" name="그룹 48"/>
            <p:cNvGrpSpPr/>
            <p:nvPr/>
          </p:nvGrpSpPr>
          <p:grpSpPr>
            <a:xfrm>
              <a:off x="255472" y="1500174"/>
              <a:ext cx="2571800" cy="1928826"/>
              <a:chOff x="255472" y="1500174"/>
              <a:chExt cx="2571800" cy="1928826"/>
            </a:xfrm>
          </p:grpSpPr>
          <p:grpSp>
            <p:nvGrpSpPr>
              <p:cNvPr id="4" name="그룹 147"/>
              <p:cNvGrpSpPr/>
              <p:nvPr/>
            </p:nvGrpSpPr>
            <p:grpSpPr>
              <a:xfrm>
                <a:off x="255472" y="1500174"/>
                <a:ext cx="2571800" cy="1928826"/>
                <a:chOff x="-714412" y="1285860"/>
                <a:chExt cx="6143668" cy="4857784"/>
              </a:xfrm>
            </p:grpSpPr>
            <p:pic>
              <p:nvPicPr>
                <p:cNvPr id="44" name="Picture 3" descr="D:\02. 업무\2014년\02. 전략과제\13. EM 동영상\montor.png"/>
                <p:cNvPicPr>
                  <a:picLocks noChangeAspect="1" noChangeArrowheads="1"/>
                </p:cNvPicPr>
                <p:nvPr/>
              </p:nvPicPr>
              <p:blipFill>
                <a:blip r:embed="rId3" cstate="print"/>
                <a:srcRect/>
                <a:stretch>
                  <a:fillRect/>
                </a:stretch>
              </p:blipFill>
              <p:spPr bwMode="auto">
                <a:xfrm>
                  <a:off x="-714412" y="1285860"/>
                  <a:ext cx="6143668" cy="4857784"/>
                </a:xfrm>
                <a:prstGeom prst="rect">
                  <a:avLst/>
                </a:prstGeom>
                <a:noFill/>
              </p:spPr>
            </p:pic>
            <p:pic>
              <p:nvPicPr>
                <p:cNvPr id="68611" name="Picture 3" descr="D:\02. 업무\2014년\02. 전략과제\13. EM 동영상\작업파일\ci-횐색.png"/>
                <p:cNvPicPr>
                  <a:picLocks noChangeAspect="1" noChangeArrowheads="1"/>
                </p:cNvPicPr>
                <p:nvPr/>
              </p:nvPicPr>
              <p:blipFill>
                <a:blip r:embed="rId4" cstate="screen"/>
                <a:srcRect/>
                <a:stretch>
                  <a:fillRect/>
                </a:stretch>
              </p:blipFill>
              <p:spPr bwMode="auto">
                <a:xfrm>
                  <a:off x="1966364" y="4742583"/>
                  <a:ext cx="785818" cy="341660"/>
                </a:xfrm>
                <a:prstGeom prst="rect">
                  <a:avLst/>
                </a:prstGeom>
                <a:noFill/>
              </p:spPr>
            </p:pic>
          </p:grpSp>
          <p:pic>
            <p:nvPicPr>
              <p:cNvPr id="48" name="Picture 2"/>
              <p:cNvPicPr>
                <a:picLocks noChangeArrowheads="1"/>
              </p:cNvPicPr>
              <p:nvPr/>
            </p:nvPicPr>
            <p:blipFill>
              <a:blip r:embed="rId5" cstate="screen"/>
              <a:stretch>
                <a:fillRect/>
              </a:stretch>
            </p:blipFill>
            <p:spPr bwMode="auto">
              <a:xfrm>
                <a:off x="525435" y="1697554"/>
                <a:ext cx="2052000" cy="11880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</p:grpSp>
        <p:grpSp>
          <p:nvGrpSpPr>
            <p:cNvPr id="5" name="그룹 33"/>
            <p:cNvGrpSpPr/>
            <p:nvPr/>
          </p:nvGrpSpPr>
          <p:grpSpPr>
            <a:xfrm>
              <a:off x="2019538" y="2786059"/>
              <a:ext cx="1122423" cy="688418"/>
              <a:chOff x="2048374" y="2428868"/>
              <a:chExt cx="1630384" cy="1058159"/>
            </a:xfrm>
          </p:grpSpPr>
          <p:grpSp>
            <p:nvGrpSpPr>
              <p:cNvPr id="6" name="그룹 67"/>
              <p:cNvGrpSpPr/>
              <p:nvPr/>
            </p:nvGrpSpPr>
            <p:grpSpPr>
              <a:xfrm>
                <a:off x="2428860" y="2428868"/>
                <a:ext cx="639748" cy="639748"/>
                <a:chOff x="4356597" y="3448242"/>
                <a:chExt cx="639748" cy="639748"/>
              </a:xfrm>
            </p:grpSpPr>
            <p:grpSp>
              <p:nvGrpSpPr>
                <p:cNvPr id="7" name="그룹 50"/>
                <p:cNvGrpSpPr/>
                <p:nvPr/>
              </p:nvGrpSpPr>
              <p:grpSpPr>
                <a:xfrm>
                  <a:off x="4356597" y="3448242"/>
                  <a:ext cx="639748" cy="639748"/>
                  <a:chOff x="5429256" y="3214686"/>
                  <a:chExt cx="639748" cy="639748"/>
                </a:xfrm>
              </p:grpSpPr>
              <p:pic>
                <p:nvPicPr>
                  <p:cNvPr id="39" name="Picture 17" descr="C:\Users\a00291\Desktop\kligg.com\kligg256x256.png"/>
                  <p:cNvPicPr>
                    <a:picLocks noChangeAspect="1" noChangeArrowheads="1"/>
                  </p:cNvPicPr>
                  <p:nvPr/>
                </p:nvPicPr>
                <p:blipFill>
                  <a:blip r:embed="rId6" cstate="screen"/>
                  <a:srcRect/>
                  <a:stretch>
                    <a:fillRect/>
                  </a:stretch>
                </p:blipFill>
                <p:spPr bwMode="auto">
                  <a:xfrm>
                    <a:off x="5500694" y="3286124"/>
                    <a:ext cx="568310" cy="568310"/>
                  </a:xfrm>
                  <a:prstGeom prst="rect">
                    <a:avLst/>
                  </a:prstGeom>
                  <a:noFill/>
                </p:spPr>
              </p:pic>
              <p:pic>
                <p:nvPicPr>
                  <p:cNvPr id="40" name="Picture 18" descr="C:\Users\a00291\Desktop\11949837831120231634mouse_pointer_wolfram_es_01_svg_med.png"/>
                  <p:cNvPicPr>
                    <a:picLocks noChangeAspect="1" noChangeArrowheads="1"/>
                  </p:cNvPicPr>
                  <p:nvPr/>
                </p:nvPicPr>
                <p:blipFill>
                  <a:blip r:embed="rId7" cstate="screen"/>
                  <a:srcRect/>
                  <a:stretch>
                    <a:fillRect/>
                  </a:stretch>
                </p:blipFill>
                <p:spPr bwMode="auto">
                  <a:xfrm>
                    <a:off x="5429256" y="3214686"/>
                    <a:ext cx="159318" cy="257694"/>
                  </a:xfrm>
                  <a:prstGeom prst="rect">
                    <a:avLst/>
                  </a:prstGeom>
                  <a:noFill/>
                </p:spPr>
              </p:pic>
            </p:grpSp>
            <p:sp>
              <p:nvSpPr>
                <p:cNvPr id="38" name="타원 37"/>
                <p:cNvSpPr/>
                <p:nvPr/>
              </p:nvSpPr>
              <p:spPr bwMode="auto">
                <a:xfrm>
                  <a:off x="4670780" y="3589982"/>
                  <a:ext cx="71438" cy="142876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>
                      <a:lumMod val="85000"/>
                      <a:lumOff val="15000"/>
                    </a:schemeClr>
                  </a:solidFill>
                  <a:miter lim="800000"/>
                  <a:headEnd/>
                  <a:tailEnd/>
                </a:ln>
                <a:effectLst>
                  <a:outerShdw dist="35921" dir="2700000" algn="ctr" rotWithShape="0">
                    <a:schemeClr val="bg2">
                      <a:alpha val="50000"/>
                    </a:schemeClr>
                  </a:outerShdw>
                </a:effectLst>
              </p:spPr>
              <p:txBody>
                <a:bodyPr wrap="none" rtlCol="0" anchor="ctr"/>
                <a:lstStyle/>
                <a:p>
                  <a:pPr algn="ctr"/>
                  <a:endParaRPr lang="ko-KR" altLang="en-US" sz="1400"/>
                </a:p>
              </p:txBody>
            </p:sp>
          </p:grpSp>
          <p:sp>
            <p:nvSpPr>
              <p:cNvPr id="34" name="TextBox 40"/>
              <p:cNvSpPr txBox="1"/>
              <p:nvPr/>
            </p:nvSpPr>
            <p:spPr>
              <a:xfrm>
                <a:off x="2048374" y="3013947"/>
                <a:ext cx="1630384" cy="47308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altLang="ko-KR" sz="1400" dirty="0" smtClean="0">
                    <a:solidFill>
                      <a:schemeClr val="accent6">
                        <a:lumMod val="75000"/>
                      </a:schemeClr>
                    </a:solidFill>
                    <a:latin typeface="Arial Black" pitchFamily="34" charset="0"/>
                    <a:ea typeface="HY헤드라인M" pitchFamily="18" charset="-127"/>
                  </a:rPr>
                  <a:t>CONFIRM</a:t>
                </a:r>
                <a:endParaRPr lang="ko-KR" altLang="en-US" sz="1400" dirty="0">
                  <a:solidFill>
                    <a:schemeClr val="accent6">
                      <a:lumMod val="75000"/>
                    </a:schemeClr>
                  </a:solidFill>
                  <a:latin typeface="Arial Black" pitchFamily="34" charset="0"/>
                  <a:ea typeface="HY헤드라인M" pitchFamily="18" charset="-127"/>
                </a:endParaRPr>
              </a:p>
            </p:txBody>
          </p:sp>
        </p:grpSp>
        <p:grpSp>
          <p:nvGrpSpPr>
            <p:cNvPr id="67" name="그룹 66"/>
            <p:cNvGrpSpPr/>
            <p:nvPr/>
          </p:nvGrpSpPr>
          <p:grpSpPr>
            <a:xfrm>
              <a:off x="3428992" y="1638701"/>
              <a:ext cx="2428892" cy="1922999"/>
              <a:chOff x="3428992" y="1638701"/>
              <a:chExt cx="2428892" cy="1922999"/>
            </a:xfrm>
          </p:grpSpPr>
          <p:pic>
            <p:nvPicPr>
              <p:cNvPr id="52" name="Picture 2" descr="D:\02. 업무\2014년\02. 전략과제\13. EM 동영상\dentist용\11-2.png"/>
              <p:cNvPicPr>
                <a:picLocks noChangeAspect="1" noChangeArrowheads="1"/>
              </p:cNvPicPr>
              <p:nvPr/>
            </p:nvPicPr>
            <p:blipFill>
              <a:blip r:embed="rId8" cstate="screen"/>
              <a:srcRect/>
              <a:stretch>
                <a:fillRect/>
              </a:stretch>
            </p:blipFill>
            <p:spPr bwMode="auto">
              <a:xfrm>
                <a:off x="4000496" y="1638701"/>
                <a:ext cx="1857388" cy="1718861"/>
              </a:xfrm>
              <a:prstGeom prst="rect">
                <a:avLst/>
              </a:prstGeom>
              <a:noFill/>
            </p:spPr>
          </p:pic>
          <p:grpSp>
            <p:nvGrpSpPr>
              <p:cNvPr id="56" name="그룹 55"/>
              <p:cNvGrpSpPr/>
              <p:nvPr/>
            </p:nvGrpSpPr>
            <p:grpSpPr>
              <a:xfrm>
                <a:off x="3428992" y="2357430"/>
                <a:ext cx="2071702" cy="1204270"/>
                <a:chOff x="509898" y="2972940"/>
                <a:chExt cx="3959989" cy="2091817"/>
              </a:xfrm>
            </p:grpSpPr>
            <p:pic>
              <p:nvPicPr>
                <p:cNvPr id="54" name="Picture 9"/>
                <p:cNvPicPr>
                  <a:picLocks noChangeAspect="1" noChangeArrowheads="1"/>
                </p:cNvPicPr>
                <p:nvPr/>
              </p:nvPicPr>
              <p:blipFill>
                <a:blip r:embed="rId9" cstate="screen"/>
                <a:srcRect/>
                <a:stretch>
                  <a:fillRect/>
                </a:stretch>
              </p:blipFill>
              <p:spPr bwMode="auto">
                <a:xfrm>
                  <a:off x="625404" y="2972940"/>
                  <a:ext cx="1812600" cy="1526400"/>
                </a:xfrm>
                <a:prstGeom prst="roundRect">
                  <a:avLst>
                    <a:gd name="adj" fmla="val 8594"/>
                  </a:avLst>
                </a:prstGeom>
                <a:solidFill>
                  <a:srgbClr val="FFFFFF">
                    <a:shade val="85000"/>
                  </a:srgbClr>
                </a:solidFill>
                <a:ln w="3175">
                  <a:solidFill>
                    <a:schemeClr val="accent6">
                      <a:lumMod val="75000"/>
                    </a:schemeClr>
                  </a:solidFill>
                </a:ln>
                <a:effectLst/>
              </p:spPr>
            </p:pic>
            <p:sp>
              <p:nvSpPr>
                <p:cNvPr id="55" name="TextBox 54"/>
                <p:cNvSpPr txBox="1"/>
                <p:nvPr/>
              </p:nvSpPr>
              <p:spPr>
                <a:xfrm>
                  <a:off x="509898" y="4530148"/>
                  <a:ext cx="3959989" cy="53460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ko-KR" sz="1400" b="1" dirty="0" smtClean="0">
                      <a:solidFill>
                        <a:schemeClr val="accent6">
                          <a:lumMod val="75000"/>
                        </a:schemeClr>
                      </a:solidFill>
                      <a:latin typeface="+mj-ea"/>
                      <a:ea typeface="+mj-ea"/>
                    </a:rPr>
                    <a:t>Chin support: Sinus</a:t>
                  </a:r>
                </a:p>
              </p:txBody>
            </p:sp>
          </p:grpSp>
        </p:grpSp>
        <p:grpSp>
          <p:nvGrpSpPr>
            <p:cNvPr id="68" name="그룹 67"/>
            <p:cNvGrpSpPr/>
            <p:nvPr/>
          </p:nvGrpSpPr>
          <p:grpSpPr>
            <a:xfrm>
              <a:off x="6143604" y="1500174"/>
              <a:ext cx="2962772" cy="1974302"/>
              <a:chOff x="6143604" y="1500174"/>
              <a:chExt cx="2962772" cy="1974302"/>
            </a:xfrm>
          </p:grpSpPr>
          <p:grpSp>
            <p:nvGrpSpPr>
              <p:cNvPr id="10" name="그룹 147"/>
              <p:cNvGrpSpPr/>
              <p:nvPr/>
            </p:nvGrpSpPr>
            <p:grpSpPr>
              <a:xfrm>
                <a:off x="6143604" y="1500174"/>
                <a:ext cx="2571800" cy="1928826"/>
                <a:chOff x="-714412" y="1285860"/>
                <a:chExt cx="6143668" cy="4857784"/>
              </a:xfrm>
            </p:grpSpPr>
            <p:pic>
              <p:nvPicPr>
                <p:cNvPr id="45" name="Picture 3" descr="D:\02. 업무\2014년\02. 전략과제\13. EM 동영상\montor.png"/>
                <p:cNvPicPr>
                  <a:picLocks noChangeAspect="1" noChangeArrowheads="1"/>
                </p:cNvPicPr>
                <p:nvPr/>
              </p:nvPicPr>
              <p:blipFill>
                <a:blip r:embed="rId3" cstate="print"/>
                <a:srcRect/>
                <a:stretch>
                  <a:fillRect/>
                </a:stretch>
              </p:blipFill>
              <p:spPr bwMode="auto">
                <a:xfrm>
                  <a:off x="-714412" y="1285860"/>
                  <a:ext cx="6143668" cy="4857784"/>
                </a:xfrm>
                <a:prstGeom prst="rect">
                  <a:avLst/>
                </a:prstGeom>
                <a:noFill/>
              </p:spPr>
            </p:pic>
            <p:pic>
              <p:nvPicPr>
                <p:cNvPr id="50" name="Picture 3" descr="D:\02. 업무\2014년\02. 전략과제\13. EM 동영상\작업파일\ci-횐색.png"/>
                <p:cNvPicPr>
                  <a:picLocks noChangeAspect="1" noChangeArrowheads="1"/>
                </p:cNvPicPr>
                <p:nvPr/>
              </p:nvPicPr>
              <p:blipFill>
                <a:blip r:embed="rId4" cstate="screen"/>
                <a:srcRect/>
                <a:stretch>
                  <a:fillRect/>
                </a:stretch>
              </p:blipFill>
              <p:spPr bwMode="auto">
                <a:xfrm>
                  <a:off x="1966364" y="4742583"/>
                  <a:ext cx="785818" cy="341660"/>
                </a:xfrm>
                <a:prstGeom prst="rect">
                  <a:avLst/>
                </a:prstGeom>
                <a:noFill/>
              </p:spPr>
            </p:pic>
          </p:grpSp>
          <p:pic>
            <p:nvPicPr>
              <p:cNvPr id="66562" name="Picture 2"/>
              <p:cNvPicPr>
                <a:picLocks noChangeArrowheads="1"/>
              </p:cNvPicPr>
              <p:nvPr/>
            </p:nvPicPr>
            <p:blipFill>
              <a:blip r:embed="rId10" cstate="screen"/>
              <a:srcRect/>
              <a:stretch>
                <a:fillRect/>
              </a:stretch>
            </p:blipFill>
            <p:spPr bwMode="auto">
              <a:xfrm>
                <a:off x="6412912" y="1698012"/>
                <a:ext cx="2052000" cy="11880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grpSp>
            <p:nvGrpSpPr>
              <p:cNvPr id="11" name="그룹 33"/>
              <p:cNvGrpSpPr/>
              <p:nvPr/>
            </p:nvGrpSpPr>
            <p:grpSpPr>
              <a:xfrm>
                <a:off x="8240177" y="2786058"/>
                <a:ext cx="866199" cy="688418"/>
                <a:chOff x="2215898" y="2428868"/>
                <a:chExt cx="1258204" cy="1058159"/>
              </a:xfrm>
            </p:grpSpPr>
            <p:grpSp>
              <p:nvGrpSpPr>
                <p:cNvPr id="12" name="그룹 67"/>
                <p:cNvGrpSpPr/>
                <p:nvPr/>
              </p:nvGrpSpPr>
              <p:grpSpPr>
                <a:xfrm>
                  <a:off x="2428860" y="2428868"/>
                  <a:ext cx="639748" cy="639748"/>
                  <a:chOff x="4356597" y="3448242"/>
                  <a:chExt cx="639748" cy="639748"/>
                </a:xfrm>
              </p:grpSpPr>
              <p:grpSp>
                <p:nvGrpSpPr>
                  <p:cNvPr id="13" name="그룹 50"/>
                  <p:cNvGrpSpPr/>
                  <p:nvPr/>
                </p:nvGrpSpPr>
                <p:grpSpPr>
                  <a:xfrm>
                    <a:off x="4356597" y="3448242"/>
                    <a:ext cx="639748" cy="639748"/>
                    <a:chOff x="5429256" y="3214686"/>
                    <a:chExt cx="639748" cy="639748"/>
                  </a:xfrm>
                </p:grpSpPr>
                <p:pic>
                  <p:nvPicPr>
                    <p:cNvPr id="63" name="Picture 17" descr="C:\Users\a00291\Desktop\kligg.com\kligg256x256.png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6" cstate="screen"/>
                    <a:srcRect/>
                    <a:stretch>
                      <a:fillRect/>
                    </a:stretch>
                  </p:blipFill>
                  <p:spPr bwMode="auto">
                    <a:xfrm>
                      <a:off x="5500694" y="3286124"/>
                      <a:ext cx="568310" cy="568310"/>
                    </a:xfrm>
                    <a:prstGeom prst="rect">
                      <a:avLst/>
                    </a:prstGeom>
                    <a:noFill/>
                  </p:spPr>
                </p:pic>
                <p:pic>
                  <p:nvPicPr>
                    <p:cNvPr id="64" name="Picture 18" descr="C:\Users\a00291\Desktop\11949837831120231634mouse_pointer_wolfram_es_01_svg_med.png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7" cstate="screen"/>
                    <a:srcRect/>
                    <a:stretch>
                      <a:fillRect/>
                    </a:stretch>
                  </p:blipFill>
                  <p:spPr bwMode="auto">
                    <a:xfrm>
                      <a:off x="5429256" y="3214686"/>
                      <a:ext cx="159318" cy="257694"/>
                    </a:xfrm>
                    <a:prstGeom prst="rect">
                      <a:avLst/>
                    </a:prstGeom>
                    <a:noFill/>
                  </p:spPr>
                </p:pic>
              </p:grpSp>
              <p:sp>
                <p:nvSpPr>
                  <p:cNvPr id="62" name="타원 61"/>
                  <p:cNvSpPr/>
                  <p:nvPr/>
                </p:nvSpPr>
                <p:spPr bwMode="auto">
                  <a:xfrm>
                    <a:off x="4670780" y="3589982"/>
                    <a:ext cx="71438" cy="142876"/>
                  </a:xfrm>
                  <a:prstGeom prst="ellipse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tx1">
                        <a:lumMod val="85000"/>
                        <a:lumOff val="15000"/>
                      </a:schemeClr>
                    </a:solidFill>
                    <a:miter lim="800000"/>
                    <a:headEnd/>
                    <a:tailEnd/>
                  </a:ln>
                  <a:effectLst>
                    <a:outerShdw dist="35921" dir="2700000" algn="ctr" rotWithShape="0">
                      <a:schemeClr val="bg2">
                        <a:alpha val="50000"/>
                      </a:schemeClr>
                    </a:outerShdw>
                  </a:effectLst>
                </p:spPr>
                <p:txBody>
                  <a:bodyPr wrap="none" rtlCol="0" anchor="ctr"/>
                  <a:lstStyle/>
                  <a:p>
                    <a:pPr algn="ctr"/>
                    <a:endParaRPr lang="ko-KR" altLang="en-US" sz="1400"/>
                  </a:p>
                </p:txBody>
              </p:sp>
            </p:grpSp>
            <p:sp>
              <p:nvSpPr>
                <p:cNvPr id="60" name="TextBox 40"/>
                <p:cNvSpPr txBox="1"/>
                <p:nvPr/>
              </p:nvSpPr>
              <p:spPr>
                <a:xfrm>
                  <a:off x="2215898" y="3013947"/>
                  <a:ext cx="1258204" cy="47308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>
                  <a:defPPr>
                    <a:defRPr lang="ko-KR"/>
                  </a:defPPr>
                  <a:lvl1pPr marL="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r>
                    <a:rPr lang="en-US" altLang="ko-KR" sz="1400" dirty="0" smtClean="0">
                      <a:solidFill>
                        <a:schemeClr val="accent6">
                          <a:lumMod val="75000"/>
                        </a:schemeClr>
                      </a:solidFill>
                      <a:latin typeface="Arial Black" pitchFamily="34" charset="0"/>
                      <a:ea typeface="HY헤드라인M" pitchFamily="18" charset="-127"/>
                    </a:rPr>
                    <a:t>READY</a:t>
                  </a:r>
                  <a:endParaRPr lang="ko-KR" altLang="en-US" sz="1400" dirty="0">
                    <a:solidFill>
                      <a:schemeClr val="accent6">
                        <a:lumMod val="75000"/>
                      </a:schemeClr>
                    </a:solidFill>
                    <a:latin typeface="Arial Black" pitchFamily="34" charset="0"/>
                    <a:ea typeface="HY헤드라인M" pitchFamily="18" charset="-127"/>
                  </a:endParaRPr>
                </a:p>
              </p:txBody>
            </p:sp>
          </p:grpSp>
        </p:grpSp>
      </p:grpSp>
      <p:grpSp>
        <p:nvGrpSpPr>
          <p:cNvPr id="66" name="그룹 65"/>
          <p:cNvGrpSpPr/>
          <p:nvPr/>
        </p:nvGrpSpPr>
        <p:grpSpPr>
          <a:xfrm>
            <a:off x="500034" y="3857628"/>
            <a:ext cx="4134937" cy="2313448"/>
            <a:chOff x="571472" y="3857628"/>
            <a:chExt cx="4134937" cy="2313448"/>
          </a:xfrm>
        </p:grpSpPr>
        <p:grpSp>
          <p:nvGrpSpPr>
            <p:cNvPr id="65" name="그룹 64"/>
            <p:cNvGrpSpPr/>
            <p:nvPr/>
          </p:nvGrpSpPr>
          <p:grpSpPr>
            <a:xfrm>
              <a:off x="571472" y="3857628"/>
              <a:ext cx="2928958" cy="2313448"/>
              <a:chOff x="571472" y="3857628"/>
              <a:chExt cx="2928958" cy="2313448"/>
            </a:xfrm>
          </p:grpSpPr>
          <p:sp>
            <p:nvSpPr>
              <p:cNvPr id="57" name="직사각형 56"/>
              <p:cNvSpPr/>
              <p:nvPr/>
            </p:nvSpPr>
            <p:spPr bwMode="auto">
              <a:xfrm>
                <a:off x="571472" y="3857628"/>
                <a:ext cx="2928958" cy="2313448"/>
              </a:xfrm>
              <a:prstGeom prst="rect">
                <a:avLst/>
              </a:prstGeom>
              <a:solidFill>
                <a:schemeClr val="accent6">
                  <a:lumMod val="75000"/>
                  <a:alpha val="30000"/>
                </a:schemeClr>
              </a:solidFill>
              <a:ln w="3175">
                <a:noFill/>
                <a:miter lim="800000"/>
                <a:headEnd/>
                <a:tailEnd/>
              </a:ln>
              <a:effectLst/>
            </p:spPr>
            <p:txBody>
              <a:bodyPr wrap="none" rtlCol="0" anchor="ctr"/>
              <a:lstStyle/>
              <a:p>
                <a:pPr algn="ctr"/>
                <a:endParaRPr lang="ko-KR" altLang="en-US"/>
              </a:p>
            </p:txBody>
          </p:sp>
          <p:pic>
            <p:nvPicPr>
              <p:cNvPr id="58" name="Picture 3"/>
              <p:cNvPicPr>
                <a:picLocks noChangeAspect="1" noChangeArrowheads="1"/>
              </p:cNvPicPr>
              <p:nvPr/>
            </p:nvPicPr>
            <p:blipFill>
              <a:blip r:embed="rId11" cstate="screen"/>
              <a:srcRect/>
              <a:stretch>
                <a:fillRect/>
              </a:stretch>
            </p:blipFill>
            <p:spPr bwMode="auto">
              <a:xfrm>
                <a:off x="785786" y="4266444"/>
                <a:ext cx="1579111" cy="9809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59" name="Picture 3"/>
              <p:cNvPicPr>
                <a:picLocks noChangeAspect="1" noChangeArrowheads="1"/>
              </p:cNvPicPr>
              <p:nvPr/>
            </p:nvPicPr>
            <p:blipFill>
              <a:blip r:embed="rId12" cstate="screen"/>
              <a:srcRect/>
              <a:stretch>
                <a:fillRect/>
              </a:stretch>
            </p:blipFill>
            <p:spPr bwMode="auto">
              <a:xfrm>
                <a:off x="1071538" y="5357826"/>
                <a:ext cx="945180" cy="7317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</p:grpSp>
        <p:sp>
          <p:nvSpPr>
            <p:cNvPr id="61" name="직사각형 60"/>
            <p:cNvSpPr/>
            <p:nvPr/>
          </p:nvSpPr>
          <p:spPr>
            <a:xfrm>
              <a:off x="705881" y="3866095"/>
              <a:ext cx="4000528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US" altLang="ko-KR" sz="10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Capture the image with the same procedure</a:t>
              </a:r>
            </a:p>
            <a:p>
              <a:pPr algn="just"/>
              <a:r>
                <a:rPr lang="en-US" altLang="ko-KR" sz="10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in Sinus PA mode. </a:t>
              </a:r>
            </a:p>
          </p:txBody>
        </p:sp>
      </p:grpSp>
      <p:sp>
        <p:nvSpPr>
          <p:cNvPr id="47" name="모서리가 둥근 직사각형 46"/>
          <p:cNvSpPr/>
          <p:nvPr/>
        </p:nvSpPr>
        <p:spPr>
          <a:xfrm>
            <a:off x="307730" y="1054612"/>
            <a:ext cx="5621592" cy="510778"/>
          </a:xfrm>
          <a:prstGeom prst="round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just"/>
            <a:r>
              <a:rPr lang="en-US" altLang="ko-KR" sz="1200" b="1" dirty="0" smtClean="0">
                <a:latin typeface="Arial" pitchFamily="34" charset="0"/>
                <a:cs typeface="Arial" pitchFamily="34" charset="0"/>
              </a:rPr>
              <a:t>Click the buttons in the following order. </a:t>
            </a:r>
          </a:p>
          <a:p>
            <a:pPr algn="just"/>
            <a:r>
              <a:rPr lang="en-US" altLang="ko-KR" sz="1200" b="1" dirty="0" smtClean="0">
                <a:latin typeface="Arial" pitchFamily="34" charset="0"/>
                <a:cs typeface="Arial" pitchFamily="34" charset="0"/>
              </a:rPr>
              <a:t>  • PANO → HD→ </a:t>
            </a:r>
            <a:r>
              <a:rPr lang="en-US" altLang="ko-KR" sz="1200" b="1" dirty="0" smtClean="0">
                <a:latin typeface="+mj-ea"/>
                <a:cs typeface="Arial Unicode MS" pitchFamily="50" charset="-127"/>
              </a:rPr>
              <a:t>Sinus LAT </a:t>
            </a:r>
            <a:endParaRPr lang="en-US" altLang="ko-KR" sz="1200" b="1" dirty="0" smtClean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69" name="그룹 37"/>
          <p:cNvGrpSpPr/>
          <p:nvPr/>
        </p:nvGrpSpPr>
        <p:grpSpPr>
          <a:xfrm>
            <a:off x="7786710" y="6417254"/>
            <a:ext cx="1213034" cy="369332"/>
            <a:chOff x="383284" y="4870823"/>
            <a:chExt cx="1213034" cy="369332"/>
          </a:xfrm>
        </p:grpSpPr>
        <p:sp>
          <p:nvSpPr>
            <p:cNvPr id="70" name="줄무늬가 있는 오른쪽 화살표 69"/>
            <p:cNvSpPr/>
            <p:nvPr/>
          </p:nvSpPr>
          <p:spPr bwMode="auto">
            <a:xfrm>
              <a:off x="1252191" y="4923076"/>
              <a:ext cx="344127" cy="233499"/>
            </a:xfrm>
            <a:prstGeom prst="stripedRightArrow">
              <a:avLst>
                <a:gd name="adj1" fmla="val 54775"/>
                <a:gd name="adj2" fmla="val 68539"/>
              </a:avLst>
            </a:prstGeom>
            <a:solidFill>
              <a:schemeClr val="accent6">
                <a:lumMod val="75000"/>
              </a:schemeClr>
            </a:solidFill>
            <a:ln w="3175">
              <a:noFill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rtlCol="0" anchor="ctr"/>
            <a:lstStyle/>
            <a:p>
              <a:pPr algn="ctr"/>
              <a:endParaRPr lang="ko-KR" altLang="en-US" sz="1600">
                <a:latin typeface="+mj-ea"/>
                <a:ea typeface="+mj-ea"/>
              </a:endParaRP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383284" y="4870823"/>
              <a:ext cx="8899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Black" pitchFamily="34" charset="0"/>
                  <a:ea typeface="+mj-ea"/>
                </a:rPr>
                <a:t>NEXT</a:t>
              </a:r>
              <a:endParaRPr lang="ko-KR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itchFamily="34" charset="0"/>
                <a:ea typeface="+mj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9192557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6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6000"/>
                            </p:stCondLst>
                            <p:childTnLst>
                              <p:par>
                                <p:cTn id="28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9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" grpId="0"/>
      <p:bldP spid="47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갈매기형 수장 39"/>
          <p:cNvSpPr/>
          <p:nvPr/>
        </p:nvSpPr>
        <p:spPr bwMode="auto">
          <a:xfrm>
            <a:off x="4500562" y="3286124"/>
            <a:ext cx="357190" cy="500066"/>
          </a:xfrm>
          <a:prstGeom prst="chevron">
            <a:avLst/>
          </a:prstGeom>
          <a:gradFill flip="none" rotWithShape="1">
            <a:gsLst>
              <a:gs pos="0">
                <a:schemeClr val="tx1">
                  <a:tint val="66000"/>
                  <a:satMod val="160000"/>
                </a:schemeClr>
              </a:gs>
              <a:gs pos="50000">
                <a:schemeClr val="tx1">
                  <a:tint val="44500"/>
                  <a:satMod val="160000"/>
                </a:schemeClr>
              </a:gs>
              <a:gs pos="100000">
                <a:schemeClr val="tx1">
                  <a:tint val="23500"/>
                  <a:satMod val="160000"/>
                </a:schemeClr>
              </a:gs>
            </a:gsLst>
            <a:lin ang="2700000" scaled="1"/>
            <a:tileRect/>
          </a:gradFill>
          <a:ln w="9525">
            <a:solidFill>
              <a:schemeClr val="tx1">
                <a:lumMod val="50000"/>
                <a:lumOff val="50000"/>
              </a:schemeClr>
            </a:solidFill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rtlCol="0" anchor="ctr"/>
          <a:lstStyle/>
          <a:p>
            <a:pPr algn="ctr"/>
            <a:endParaRPr lang="ko-KR" altLang="en-US"/>
          </a:p>
        </p:txBody>
      </p:sp>
      <p:sp>
        <p:nvSpPr>
          <p:cNvPr id="35" name="직사각형 34"/>
          <p:cNvSpPr/>
          <p:nvPr/>
        </p:nvSpPr>
        <p:spPr>
          <a:xfrm>
            <a:off x="428596" y="5652045"/>
            <a:ext cx="5041482" cy="6121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1200" b="1" dirty="0" smtClean="0">
                <a:latin typeface="Arial" pitchFamily="34" charset="0"/>
                <a:cs typeface="Arial" pitchFamily="34" charset="0"/>
              </a:rPr>
              <a:t>After selecting a patient, click the “</a:t>
            </a:r>
            <a:r>
              <a:rPr lang="en-US" altLang="ko-KR" sz="1200" b="1" dirty="0" err="1" smtClean="0">
                <a:latin typeface="Arial" pitchFamily="34" charset="0"/>
                <a:cs typeface="Arial" pitchFamily="34" charset="0"/>
              </a:rPr>
              <a:t>Cephalo</a:t>
            </a:r>
            <a:r>
              <a:rPr lang="en-US" altLang="ko-KR" sz="1200" b="1" dirty="0" smtClean="0">
                <a:latin typeface="Arial" pitchFamily="34" charset="0"/>
                <a:cs typeface="Arial" pitchFamily="34" charset="0"/>
              </a:rPr>
              <a:t>” button, and the capture software will execute. </a:t>
            </a:r>
          </a:p>
        </p:txBody>
      </p:sp>
      <p:sp>
        <p:nvSpPr>
          <p:cNvPr id="70" name="직사각형 69"/>
          <p:cNvSpPr/>
          <p:nvPr/>
        </p:nvSpPr>
        <p:spPr>
          <a:xfrm>
            <a:off x="428596" y="5894234"/>
            <a:ext cx="5429288" cy="3351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endParaRPr lang="en-US" altLang="ko-KR" sz="1200" b="1" dirty="0" smtClean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4" name="그룹 37"/>
          <p:cNvGrpSpPr/>
          <p:nvPr/>
        </p:nvGrpSpPr>
        <p:grpSpPr>
          <a:xfrm>
            <a:off x="7786710" y="6417254"/>
            <a:ext cx="1213034" cy="369332"/>
            <a:chOff x="383284" y="4870823"/>
            <a:chExt cx="1213034" cy="369332"/>
          </a:xfrm>
        </p:grpSpPr>
        <p:sp>
          <p:nvSpPr>
            <p:cNvPr id="72" name="줄무늬가 있는 오른쪽 화살표 71"/>
            <p:cNvSpPr/>
            <p:nvPr/>
          </p:nvSpPr>
          <p:spPr bwMode="auto">
            <a:xfrm>
              <a:off x="1252191" y="4923076"/>
              <a:ext cx="344127" cy="233499"/>
            </a:xfrm>
            <a:prstGeom prst="stripedRightArrow">
              <a:avLst>
                <a:gd name="adj1" fmla="val 54775"/>
                <a:gd name="adj2" fmla="val 68539"/>
              </a:avLst>
            </a:prstGeom>
            <a:solidFill>
              <a:schemeClr val="accent6">
                <a:lumMod val="75000"/>
              </a:schemeClr>
            </a:solidFill>
            <a:ln w="3175">
              <a:noFill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rtlCol="0" anchor="ctr"/>
            <a:lstStyle/>
            <a:p>
              <a:pPr algn="ctr"/>
              <a:endParaRPr lang="ko-KR" altLang="en-US" sz="1600">
                <a:latin typeface="+mj-ea"/>
                <a:ea typeface="+mj-ea"/>
              </a:endParaRPr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383284" y="4870823"/>
              <a:ext cx="8899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Black" pitchFamily="34" charset="0"/>
                  <a:ea typeface="+mj-ea"/>
                </a:rPr>
                <a:t>NEXT</a:t>
              </a:r>
              <a:endParaRPr lang="ko-KR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itchFamily="34" charset="0"/>
                <a:ea typeface="+mj-ea"/>
              </a:endParaRPr>
            </a:p>
          </p:txBody>
        </p:sp>
      </p:grpSp>
      <p:grpSp>
        <p:nvGrpSpPr>
          <p:cNvPr id="46" name="그룹 53"/>
          <p:cNvGrpSpPr/>
          <p:nvPr/>
        </p:nvGrpSpPr>
        <p:grpSpPr>
          <a:xfrm>
            <a:off x="285720" y="323298"/>
            <a:ext cx="4928400" cy="693523"/>
            <a:chOff x="428596" y="785794"/>
            <a:chExt cx="4928400" cy="693523"/>
          </a:xfrm>
        </p:grpSpPr>
        <p:grpSp>
          <p:nvGrpSpPr>
            <p:cNvPr id="48" name="그룹 37"/>
            <p:cNvGrpSpPr/>
            <p:nvPr/>
          </p:nvGrpSpPr>
          <p:grpSpPr>
            <a:xfrm>
              <a:off x="428596" y="785794"/>
              <a:ext cx="4928400" cy="693523"/>
              <a:chOff x="857224" y="1536386"/>
              <a:chExt cx="6688543" cy="693523"/>
            </a:xfrm>
          </p:grpSpPr>
          <p:pic>
            <p:nvPicPr>
              <p:cNvPr id="50" name="Picture 8" descr="G:\08_Document\09_Ewoosoft_CI\EZDenti.png"/>
              <p:cNvPicPr>
                <a:picLocks noChangeAspect="1" noChangeArrowheads="1"/>
              </p:cNvPicPr>
              <p:nvPr/>
            </p:nvPicPr>
            <p:blipFill>
              <a:blip r:embed="rId2" cstate="screen"/>
              <a:srcRect/>
              <a:stretch>
                <a:fillRect/>
              </a:stretch>
            </p:blipFill>
            <p:spPr bwMode="auto">
              <a:xfrm>
                <a:off x="893909" y="1536386"/>
                <a:ext cx="1071570" cy="427517"/>
              </a:xfrm>
              <a:prstGeom prst="rect">
                <a:avLst/>
              </a:prstGeom>
              <a:noFill/>
            </p:spPr>
          </p:pic>
          <p:sp>
            <p:nvSpPr>
              <p:cNvPr id="51" name="TextBox 50"/>
              <p:cNvSpPr txBox="1"/>
              <p:nvPr/>
            </p:nvSpPr>
            <p:spPr>
              <a:xfrm>
                <a:off x="857224" y="1571612"/>
                <a:ext cx="6688543" cy="658297"/>
              </a:xfrm>
              <a:prstGeom prst="roundRect">
                <a:avLst>
                  <a:gd name="adj" fmla="val 19760"/>
                </a:avLst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ko-KR" altLang="en-US" sz="1600" b="1" dirty="0" smtClean="0">
                    <a:solidFill>
                      <a:schemeClr val="bg1"/>
                    </a:solidFill>
                    <a:latin typeface="Arial" pitchFamily="34" charset="0"/>
                    <a:ea typeface="+mj-ea"/>
                    <a:cs typeface="Arial" pitchFamily="34" charset="0"/>
                  </a:rPr>
                  <a:t>        </a:t>
                </a:r>
                <a:r>
                  <a:rPr lang="en-US" altLang="ko-KR" sz="1600" b="1" dirty="0" smtClean="0">
                    <a:solidFill>
                      <a:schemeClr val="bg1"/>
                    </a:solidFill>
                    <a:latin typeface="Arial" pitchFamily="34" charset="0"/>
                    <a:ea typeface="+mj-ea"/>
                    <a:cs typeface="Arial" pitchFamily="34" charset="0"/>
                  </a:rPr>
                  <a:t>Execute Capture Software</a:t>
                </a:r>
              </a:p>
              <a:p>
                <a:r>
                  <a:rPr lang="en-US" altLang="ko-KR" sz="1600" b="1" dirty="0" smtClean="0">
                    <a:solidFill>
                      <a:schemeClr val="bg1"/>
                    </a:solidFill>
                    <a:latin typeface="Arial" pitchFamily="34" charset="0"/>
                    <a:ea typeface="+mj-ea"/>
                    <a:cs typeface="Arial" pitchFamily="34" charset="0"/>
                  </a:rPr>
                  <a:t>        (CEPH)</a:t>
                </a:r>
              </a:p>
            </p:txBody>
          </p:sp>
        </p:grpSp>
        <p:pic>
          <p:nvPicPr>
            <p:cNvPr id="49" name="Picture 1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48802" y="969913"/>
              <a:ext cx="357190" cy="336583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/>
          </p:spPr>
        </p:pic>
      </p:grpSp>
      <p:pic>
        <p:nvPicPr>
          <p:cNvPr id="57" name="Picture 3"/>
          <p:cNvPicPr>
            <a:picLocks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5287728" y="2310706"/>
            <a:ext cx="3348000" cy="20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" name="Picture 1"/>
          <p:cNvPicPr>
            <a:picLocks noChangeAspect="1" noChangeArrowheads="1"/>
          </p:cNvPicPr>
          <p:nvPr/>
        </p:nvPicPr>
        <p:blipFill>
          <a:blip r:embed="rId5" cstate="print"/>
          <a:srcRect r="7961"/>
          <a:stretch>
            <a:fillRect/>
          </a:stretch>
        </p:blipFill>
        <p:spPr bwMode="auto">
          <a:xfrm>
            <a:off x="785786" y="2285992"/>
            <a:ext cx="3357586" cy="205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2" name="그림 61" descr="Monitor Frame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42910" y="2143116"/>
            <a:ext cx="3643338" cy="3010516"/>
          </a:xfrm>
          <a:prstGeom prst="rect">
            <a:avLst/>
          </a:prstGeom>
        </p:spPr>
      </p:pic>
      <p:sp>
        <p:nvSpPr>
          <p:cNvPr id="64" name="타원 63"/>
          <p:cNvSpPr/>
          <p:nvPr/>
        </p:nvSpPr>
        <p:spPr bwMode="auto">
          <a:xfrm>
            <a:off x="642910" y="2357430"/>
            <a:ext cx="500066" cy="500066"/>
          </a:xfrm>
          <a:prstGeom prst="ellipse">
            <a:avLst/>
          </a:prstGeom>
          <a:solidFill>
            <a:schemeClr val="accent6">
              <a:lumMod val="75000"/>
              <a:alpha val="40000"/>
            </a:schemeClr>
          </a:solidFill>
          <a:ln w="3175">
            <a:noFill/>
            <a:miter lim="800000"/>
            <a:headEnd/>
            <a:tailEnd/>
          </a:ln>
          <a:effectLst/>
        </p:spPr>
        <p:txBody>
          <a:bodyPr wrap="none" rtlCol="0" anchor="ctr"/>
          <a:lstStyle/>
          <a:p>
            <a:pPr algn="ctr"/>
            <a:endParaRPr lang="ko-KR" altLang="en-US"/>
          </a:p>
        </p:txBody>
      </p:sp>
      <p:grpSp>
        <p:nvGrpSpPr>
          <p:cNvPr id="66" name="그룹 65"/>
          <p:cNvGrpSpPr/>
          <p:nvPr/>
        </p:nvGrpSpPr>
        <p:grpSpPr>
          <a:xfrm>
            <a:off x="428596" y="2643184"/>
            <a:ext cx="1428760" cy="2428890"/>
            <a:chOff x="428596" y="2643184"/>
            <a:chExt cx="1428760" cy="2428890"/>
          </a:xfrm>
        </p:grpSpPr>
        <p:cxnSp>
          <p:nvCxnSpPr>
            <p:cNvPr id="71" name="직선 연결선 70"/>
            <p:cNvCxnSpPr>
              <a:endCxn id="74" idx="0"/>
            </p:cNvCxnSpPr>
            <p:nvPr/>
          </p:nvCxnSpPr>
          <p:spPr>
            <a:xfrm rot="16200000" flipH="1">
              <a:off x="464315" y="3036091"/>
              <a:ext cx="1071568" cy="285753"/>
            </a:xfrm>
            <a:prstGeom prst="line">
              <a:avLst/>
            </a:prstGeom>
            <a:ln>
              <a:solidFill>
                <a:schemeClr val="accent6">
                  <a:lumMod val="75000"/>
                </a:schemeClr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74" name="Picture 3"/>
            <p:cNvPicPr>
              <a:picLocks noChangeAspect="1" noChangeArrowheads="1"/>
            </p:cNvPicPr>
            <p:nvPr/>
          </p:nvPicPr>
          <p:blipFill>
            <a:blip r:embed="rId7" cstate="print"/>
            <a:srcRect l="-9756" t="16314" r="14316" b="17496"/>
            <a:stretch>
              <a:fillRect/>
            </a:stretch>
          </p:blipFill>
          <p:spPr bwMode="auto">
            <a:xfrm>
              <a:off x="428596" y="3714752"/>
              <a:ext cx="1428760" cy="1357322"/>
            </a:xfrm>
            <a:prstGeom prst="ellipse">
              <a:avLst/>
            </a:prstGeom>
            <a:ln w="3175" cap="rnd">
              <a:solidFill>
                <a:schemeClr val="accent6">
                  <a:lumMod val="75000"/>
                </a:schemeClr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</p:spPr>
        </p:pic>
      </p:grpSp>
      <p:grpSp>
        <p:nvGrpSpPr>
          <p:cNvPr id="75" name="그룹 65"/>
          <p:cNvGrpSpPr/>
          <p:nvPr/>
        </p:nvGrpSpPr>
        <p:grpSpPr>
          <a:xfrm>
            <a:off x="1436812" y="4749627"/>
            <a:ext cx="849172" cy="822513"/>
            <a:chOff x="6275861" y="3143248"/>
            <a:chExt cx="975780" cy="942108"/>
          </a:xfrm>
        </p:grpSpPr>
        <p:grpSp>
          <p:nvGrpSpPr>
            <p:cNvPr id="76" name="그룹 33"/>
            <p:cNvGrpSpPr/>
            <p:nvPr/>
          </p:nvGrpSpPr>
          <p:grpSpPr>
            <a:xfrm>
              <a:off x="6275861" y="3143248"/>
              <a:ext cx="975780" cy="942108"/>
              <a:chOff x="2346771" y="2428868"/>
              <a:chExt cx="975780" cy="942108"/>
            </a:xfrm>
          </p:grpSpPr>
          <p:grpSp>
            <p:nvGrpSpPr>
              <p:cNvPr id="79" name="그룹 67"/>
              <p:cNvGrpSpPr/>
              <p:nvPr/>
            </p:nvGrpSpPr>
            <p:grpSpPr>
              <a:xfrm>
                <a:off x="2428860" y="2428868"/>
                <a:ext cx="639748" cy="639748"/>
                <a:chOff x="4356597" y="3448242"/>
                <a:chExt cx="639748" cy="639748"/>
              </a:xfrm>
            </p:grpSpPr>
            <p:grpSp>
              <p:nvGrpSpPr>
                <p:cNvPr id="81" name="그룹 50"/>
                <p:cNvGrpSpPr/>
                <p:nvPr/>
              </p:nvGrpSpPr>
              <p:grpSpPr>
                <a:xfrm>
                  <a:off x="4356597" y="3448242"/>
                  <a:ext cx="639748" cy="639748"/>
                  <a:chOff x="5429256" y="3214686"/>
                  <a:chExt cx="639748" cy="639748"/>
                </a:xfrm>
              </p:grpSpPr>
              <p:pic>
                <p:nvPicPr>
                  <p:cNvPr id="83" name="Picture 17" descr="C:\Users\a00291\Desktop\kligg.com\kligg256x256.png"/>
                  <p:cNvPicPr>
                    <a:picLocks noChangeAspect="1" noChangeArrowheads="1"/>
                  </p:cNvPicPr>
                  <p:nvPr/>
                </p:nvPicPr>
                <p:blipFill>
                  <a:blip r:embed="rId8" cstate="screen"/>
                  <a:srcRect/>
                  <a:stretch>
                    <a:fillRect/>
                  </a:stretch>
                </p:blipFill>
                <p:spPr bwMode="auto">
                  <a:xfrm>
                    <a:off x="5500694" y="3286124"/>
                    <a:ext cx="568310" cy="568310"/>
                  </a:xfrm>
                  <a:prstGeom prst="rect">
                    <a:avLst/>
                  </a:prstGeom>
                  <a:noFill/>
                </p:spPr>
              </p:pic>
              <p:pic>
                <p:nvPicPr>
                  <p:cNvPr id="84" name="Picture 18" descr="C:\Users\a00291\Desktop\11949837831120231634mouse_pointer_wolfram_es_01_svg_med.png"/>
                  <p:cNvPicPr>
                    <a:picLocks noChangeAspect="1" noChangeArrowheads="1"/>
                  </p:cNvPicPr>
                  <p:nvPr/>
                </p:nvPicPr>
                <p:blipFill>
                  <a:blip r:embed="rId9" cstate="screen"/>
                  <a:srcRect/>
                  <a:stretch>
                    <a:fillRect/>
                  </a:stretch>
                </p:blipFill>
                <p:spPr bwMode="auto">
                  <a:xfrm>
                    <a:off x="5429256" y="3214686"/>
                    <a:ext cx="159318" cy="257694"/>
                  </a:xfrm>
                  <a:prstGeom prst="rect">
                    <a:avLst/>
                  </a:prstGeom>
                  <a:noFill/>
                </p:spPr>
              </p:pic>
            </p:grpSp>
            <p:sp>
              <p:nvSpPr>
                <p:cNvPr id="82" name="타원 81"/>
                <p:cNvSpPr/>
                <p:nvPr/>
              </p:nvSpPr>
              <p:spPr bwMode="auto">
                <a:xfrm>
                  <a:off x="4670780" y="3589982"/>
                  <a:ext cx="71438" cy="142876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>
                      <a:lumMod val="85000"/>
                      <a:lumOff val="15000"/>
                    </a:schemeClr>
                  </a:solidFill>
                  <a:miter lim="800000"/>
                  <a:headEnd/>
                  <a:tailEnd/>
                </a:ln>
                <a:effectLst>
                  <a:outerShdw dist="35921" dir="2700000" algn="ctr" rotWithShape="0">
                    <a:schemeClr val="bg2">
                      <a:alpha val="50000"/>
                    </a:schemeClr>
                  </a:outerShdw>
                </a:effectLst>
              </p:spPr>
              <p:txBody>
                <a:bodyPr wrap="none" rtlCol="0" anchor="ctr"/>
                <a:lstStyle/>
                <a:p>
                  <a:pPr algn="ctr"/>
                  <a:endParaRPr lang="ko-KR" altLang="en-US"/>
                </a:p>
              </p:txBody>
            </p:sp>
          </p:grpSp>
          <p:sp>
            <p:nvSpPr>
              <p:cNvPr id="80" name="TextBox 40"/>
              <p:cNvSpPr txBox="1"/>
              <p:nvPr/>
            </p:nvSpPr>
            <p:spPr>
              <a:xfrm>
                <a:off x="2346771" y="3001644"/>
                <a:ext cx="97578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altLang="ko-KR" dirty="0" smtClean="0">
                    <a:solidFill>
                      <a:srgbClr val="C00000"/>
                    </a:solidFill>
                    <a:latin typeface="Arial Black" pitchFamily="34" charset="0"/>
                    <a:ea typeface="HY헤드라인M" pitchFamily="18" charset="-127"/>
                  </a:rPr>
                  <a:t>Click!!</a:t>
                </a:r>
                <a:endParaRPr lang="ko-KR" altLang="en-US" dirty="0">
                  <a:solidFill>
                    <a:srgbClr val="C00000"/>
                  </a:solidFill>
                  <a:latin typeface="Arial Black" pitchFamily="34" charset="0"/>
                  <a:ea typeface="HY헤드라인M" pitchFamily="18" charset="-127"/>
                </a:endParaRPr>
              </a:p>
            </p:txBody>
          </p:sp>
        </p:grpSp>
        <p:sp>
          <p:nvSpPr>
            <p:cNvPr id="77" name="TextBox 76"/>
            <p:cNvSpPr txBox="1"/>
            <p:nvPr/>
          </p:nvSpPr>
          <p:spPr>
            <a:xfrm>
              <a:off x="6484412" y="3340621"/>
              <a:ext cx="477447" cy="42303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b="1" dirty="0" smtClean="0"/>
                <a:t>①</a:t>
              </a:r>
              <a:endParaRPr lang="ko-KR" altLang="en-US" b="1" dirty="0"/>
            </a:p>
          </p:txBody>
        </p:sp>
      </p:grpSp>
      <p:pic>
        <p:nvPicPr>
          <p:cNvPr id="32" name="그림 31" descr="Monitor Frame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143504" y="2143116"/>
            <a:ext cx="3643338" cy="3010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02524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35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6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500"/>
                            </p:stCondLst>
                            <p:childTnLst>
                              <p:par>
                                <p:cTn id="28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9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"/>
                            </p:stCondLst>
                            <p:childTnLst>
                              <p:par>
                                <p:cTn id="40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500"/>
                            </p:stCondLst>
                            <p:childTnLst>
                              <p:par>
                                <p:cTn id="43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64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그룹 27"/>
          <p:cNvGrpSpPr/>
          <p:nvPr/>
        </p:nvGrpSpPr>
        <p:grpSpPr>
          <a:xfrm>
            <a:off x="-2500362" y="857232"/>
            <a:ext cx="8215370" cy="5429288"/>
            <a:chOff x="-2286048" y="1142984"/>
            <a:chExt cx="6858048" cy="4245233"/>
          </a:xfrm>
        </p:grpSpPr>
        <p:grpSp>
          <p:nvGrpSpPr>
            <p:cNvPr id="4" name="그룹 79"/>
            <p:cNvGrpSpPr/>
            <p:nvPr/>
          </p:nvGrpSpPr>
          <p:grpSpPr>
            <a:xfrm>
              <a:off x="-2286048" y="1142984"/>
              <a:ext cx="6858048" cy="4245233"/>
              <a:chOff x="-714412" y="1285860"/>
              <a:chExt cx="6143668" cy="3798383"/>
            </a:xfrm>
          </p:grpSpPr>
          <p:pic>
            <p:nvPicPr>
              <p:cNvPr id="81" name="Picture 3" descr="D:\02. 업무\2014년\02. 전략과제\13. EM 동영상\montor.png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 b="23684"/>
              <a:stretch>
                <a:fillRect/>
              </a:stretch>
            </p:blipFill>
            <p:spPr bwMode="auto">
              <a:xfrm>
                <a:off x="-714412" y="1285860"/>
                <a:ext cx="6143668" cy="3707273"/>
              </a:xfrm>
              <a:prstGeom prst="rect">
                <a:avLst/>
              </a:prstGeom>
              <a:noFill/>
            </p:spPr>
          </p:pic>
          <p:pic>
            <p:nvPicPr>
              <p:cNvPr id="83" name="Picture 3" descr="D:\02. 업무\2014년\02. 전략과제\13. EM 동영상\작업파일\ci-횐색.png"/>
              <p:cNvPicPr>
                <a:picLocks noChangeAspect="1" noChangeArrowheads="1"/>
              </p:cNvPicPr>
              <p:nvPr/>
            </p:nvPicPr>
            <p:blipFill>
              <a:blip r:embed="rId3" cstate="screen"/>
              <a:srcRect/>
              <a:stretch>
                <a:fillRect/>
              </a:stretch>
            </p:blipFill>
            <p:spPr bwMode="auto">
              <a:xfrm>
                <a:off x="1966364" y="4742583"/>
                <a:ext cx="785818" cy="341660"/>
              </a:xfrm>
              <a:prstGeom prst="rect">
                <a:avLst/>
              </a:prstGeom>
              <a:noFill/>
            </p:spPr>
          </p:pic>
        </p:grpSp>
        <p:pic>
          <p:nvPicPr>
            <p:cNvPr id="27" name="그림 26"/>
            <p:cNvPicPr>
              <a:picLocks noChangeAspect="1"/>
            </p:cNvPicPr>
            <p:nvPr/>
          </p:nvPicPr>
          <p:blipFill rotWithShape="1">
            <a:blip r:embed="rId4" cstate="screen"/>
            <a:stretch/>
          </p:blipFill>
          <p:spPr>
            <a:xfrm>
              <a:off x="-1571668" y="1643050"/>
              <a:ext cx="5500726" cy="3383304"/>
            </a:xfrm>
            <a:prstGeom prst="rect">
              <a:avLst/>
            </a:prstGeom>
          </p:spPr>
        </p:pic>
      </p:grpSp>
      <p:pic>
        <p:nvPicPr>
          <p:cNvPr id="73" name="Picture 2"/>
          <p:cNvPicPr>
            <a:picLocks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1643106" y="1500174"/>
            <a:ext cx="6588000" cy="432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3" name="직사각형 92"/>
          <p:cNvSpPr/>
          <p:nvPr/>
        </p:nvSpPr>
        <p:spPr>
          <a:xfrm>
            <a:off x="5357818" y="1811447"/>
            <a:ext cx="4071966" cy="57246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30000"/>
              </a:lnSpc>
            </a:pPr>
            <a:r>
              <a:rPr lang="en-US" altLang="ko-KR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Click the buttons in the following order. </a:t>
            </a:r>
          </a:p>
          <a:p>
            <a:pPr algn="just">
              <a:lnSpc>
                <a:spcPct val="130000"/>
              </a:lnSpc>
            </a:pPr>
            <a:r>
              <a:rPr lang="en-US" altLang="ko-KR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맑은 고딕"/>
                <a:ea typeface="맑은 고딕"/>
              </a:rPr>
              <a:t> • </a:t>
            </a:r>
            <a:r>
              <a:rPr lang="en-US" altLang="ko-KR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CEPH </a:t>
            </a:r>
            <a:r>
              <a:rPr lang="en-US" altLang="ko-KR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맑은 고딕"/>
                <a:ea typeface="맑은 고딕"/>
              </a:rPr>
              <a:t>→</a:t>
            </a:r>
            <a:r>
              <a:rPr lang="en-US" altLang="ko-KR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 Lateral</a:t>
            </a:r>
          </a:p>
        </p:txBody>
      </p:sp>
      <p:sp>
        <p:nvSpPr>
          <p:cNvPr id="107" name="직사각형 106"/>
          <p:cNvSpPr/>
          <p:nvPr/>
        </p:nvSpPr>
        <p:spPr bwMode="auto">
          <a:xfrm>
            <a:off x="3714744" y="1928802"/>
            <a:ext cx="1214446" cy="1214446"/>
          </a:xfrm>
          <a:prstGeom prst="rect">
            <a:avLst/>
          </a:prstGeom>
          <a:noFill/>
          <a:ln w="28575">
            <a:solidFill>
              <a:schemeClr val="accent6">
                <a:lumMod val="75000"/>
              </a:schemeClr>
            </a:solidFill>
            <a:miter lim="800000"/>
            <a:headEnd/>
            <a:tailEnd/>
          </a:ln>
          <a:effectLst/>
        </p:spPr>
        <p:txBody>
          <a:bodyPr wrap="none" rtlCol="0" anchor="ctr"/>
          <a:lstStyle/>
          <a:p>
            <a:pPr algn="ctr"/>
            <a:endParaRPr lang="ko-KR" altLang="en-US">
              <a:latin typeface="+mj-ea"/>
              <a:ea typeface="+mj-ea"/>
            </a:endParaRPr>
          </a:p>
        </p:txBody>
      </p:sp>
      <p:grpSp>
        <p:nvGrpSpPr>
          <p:cNvPr id="21" name="그룹 148"/>
          <p:cNvGrpSpPr/>
          <p:nvPr/>
        </p:nvGrpSpPr>
        <p:grpSpPr>
          <a:xfrm>
            <a:off x="206044" y="357166"/>
            <a:ext cx="5008075" cy="761104"/>
            <a:chOff x="206044" y="357166"/>
            <a:chExt cx="5008075" cy="761104"/>
          </a:xfrm>
        </p:grpSpPr>
        <p:sp>
          <p:nvSpPr>
            <p:cNvPr id="22" name="TextBox 21"/>
            <p:cNvSpPr txBox="1"/>
            <p:nvPr/>
          </p:nvSpPr>
          <p:spPr>
            <a:xfrm>
              <a:off x="285719" y="357166"/>
              <a:ext cx="4928400" cy="646986"/>
            </a:xfrm>
            <a:prstGeom prst="roundRect">
              <a:avLst>
                <a:gd name="adj" fmla="val 17816"/>
              </a:avLst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lIns="72000" rIns="72000" rtlCol="0">
              <a:spAutoFit/>
            </a:bodyPr>
            <a:lstStyle/>
            <a:p>
              <a:r>
                <a:rPr lang="ko-KR" altLang="en-US" sz="1600" b="1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          </a:t>
              </a:r>
              <a:r>
                <a:rPr lang="en-US" altLang="ko-KR" sz="1600" b="1" dirty="0" err="1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Cephalometric</a:t>
              </a:r>
              <a:r>
                <a:rPr lang="en-US" altLang="ko-KR" sz="1600" b="1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 Image Capture Procedure</a:t>
              </a:r>
            </a:p>
            <a:p>
              <a:r>
                <a:rPr lang="en-US" altLang="ko-KR" sz="1600" b="1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          (In Lateral Mode)</a:t>
              </a:r>
              <a:endParaRPr lang="en-US" altLang="ko-KR" sz="1600" b="1" dirty="0" smtClean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grpSp>
          <p:nvGrpSpPr>
            <p:cNvPr id="23" name="그룹 147"/>
            <p:cNvGrpSpPr/>
            <p:nvPr/>
          </p:nvGrpSpPr>
          <p:grpSpPr>
            <a:xfrm>
              <a:off x="206044" y="403890"/>
              <a:ext cx="785818" cy="714380"/>
              <a:chOff x="6572264" y="714356"/>
              <a:chExt cx="785818" cy="714380"/>
            </a:xfrm>
          </p:grpSpPr>
          <p:sp>
            <p:nvSpPr>
              <p:cNvPr id="24" name="모서리가 둥근 직사각형 23"/>
              <p:cNvSpPr/>
              <p:nvPr/>
            </p:nvSpPr>
            <p:spPr bwMode="auto">
              <a:xfrm>
                <a:off x="6732476" y="759790"/>
                <a:ext cx="500066" cy="500066"/>
              </a:xfrm>
              <a:prstGeom prst="roundRect">
                <a:avLst>
                  <a:gd name="adj" fmla="val 23600"/>
                </a:avLst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rtlCol="0" anchor="ctr"/>
              <a:lstStyle/>
              <a:p>
                <a:pPr algn="ctr"/>
                <a:endParaRPr lang="ko-KR" altLang="en-US"/>
              </a:p>
            </p:txBody>
          </p:sp>
          <p:pic>
            <p:nvPicPr>
              <p:cNvPr id="25" name="Picture 5" descr="D:\02. 업무\2014년\02. 전략과제\13. EM 동영상\작업파일\아이콘001.png"/>
              <p:cNvPicPr>
                <a:picLocks noChangeAspect="1" noChangeArrowheads="1"/>
              </p:cNvPicPr>
              <p:nvPr/>
            </p:nvPicPr>
            <p:blipFill>
              <a:blip r:embed="rId6" cstate="screen"/>
              <a:srcRect/>
              <a:stretch>
                <a:fillRect/>
              </a:stretch>
            </p:blipFill>
            <p:spPr bwMode="auto">
              <a:xfrm>
                <a:off x="6572264" y="714356"/>
                <a:ext cx="785818" cy="714380"/>
              </a:xfrm>
              <a:prstGeom prst="rect">
                <a:avLst/>
              </a:prstGeom>
              <a:noFill/>
            </p:spPr>
          </p:pic>
        </p:grpSp>
      </p:grpSp>
      <p:grpSp>
        <p:nvGrpSpPr>
          <p:cNvPr id="29" name="그룹 139"/>
          <p:cNvGrpSpPr/>
          <p:nvPr/>
        </p:nvGrpSpPr>
        <p:grpSpPr>
          <a:xfrm>
            <a:off x="5500694" y="2428868"/>
            <a:ext cx="3214710" cy="1785950"/>
            <a:chOff x="169585" y="4143379"/>
            <a:chExt cx="3816494" cy="1983557"/>
          </a:xfrm>
        </p:grpSpPr>
        <p:grpSp>
          <p:nvGrpSpPr>
            <p:cNvPr id="30" name="그룹 129"/>
            <p:cNvGrpSpPr/>
            <p:nvPr/>
          </p:nvGrpSpPr>
          <p:grpSpPr>
            <a:xfrm>
              <a:off x="169585" y="4143379"/>
              <a:ext cx="3646872" cy="1983557"/>
              <a:chOff x="4209563" y="1214749"/>
              <a:chExt cx="3646872" cy="1983557"/>
            </a:xfrm>
          </p:grpSpPr>
          <p:sp>
            <p:nvSpPr>
              <p:cNvPr id="35" name="모서리가 둥근 직사각형 34"/>
              <p:cNvSpPr/>
              <p:nvPr/>
            </p:nvSpPr>
            <p:spPr bwMode="auto">
              <a:xfrm>
                <a:off x="4209563" y="1214749"/>
                <a:ext cx="3646872" cy="1983557"/>
              </a:xfrm>
              <a:prstGeom prst="roundRect">
                <a:avLst>
                  <a:gd name="adj" fmla="val 5289"/>
                </a:avLst>
              </a:prstGeom>
              <a:solidFill>
                <a:schemeClr val="accent1">
                  <a:lumMod val="60000"/>
                  <a:lumOff val="40000"/>
                  <a:alpha val="30000"/>
                </a:schemeClr>
              </a:solidFill>
              <a:ln w="3175">
                <a:noFill/>
                <a:miter lim="800000"/>
                <a:headEnd/>
                <a:tailEnd/>
              </a:ln>
              <a:effectLst/>
            </p:spPr>
            <p:txBody>
              <a:bodyPr wrap="none" rtlCol="0" anchor="ctr"/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/>
              </a:p>
            </p:txBody>
          </p:sp>
          <p:pic>
            <p:nvPicPr>
              <p:cNvPr id="36" name="그림 35"/>
              <p:cNvPicPr>
                <a:picLocks noChangeAspect="1"/>
              </p:cNvPicPr>
              <p:nvPr/>
            </p:nvPicPr>
            <p:blipFill rotWithShape="1">
              <a:blip r:embed="rId7" cstate="print"/>
              <a:srcRect/>
              <a:stretch/>
            </p:blipFill>
            <p:spPr>
              <a:xfrm>
                <a:off x="4305311" y="1275436"/>
                <a:ext cx="958803" cy="438912"/>
              </a:xfrm>
              <a:prstGeom prst="rect">
                <a:avLst/>
              </a:prstGeom>
            </p:spPr>
          </p:pic>
        </p:grpSp>
        <p:pic>
          <p:nvPicPr>
            <p:cNvPr id="31" name="그림 30"/>
            <p:cNvPicPr>
              <a:picLocks noChangeAspect="1"/>
            </p:cNvPicPr>
            <p:nvPr/>
          </p:nvPicPr>
          <p:blipFill rotWithShape="1">
            <a:blip r:embed="rId8" cstate="print"/>
            <a:srcRect/>
            <a:stretch/>
          </p:blipFill>
          <p:spPr>
            <a:xfrm>
              <a:off x="1950616" y="4198854"/>
              <a:ext cx="917106" cy="438911"/>
            </a:xfrm>
            <a:prstGeom prst="rect">
              <a:avLst/>
            </a:prstGeom>
          </p:spPr>
        </p:pic>
        <p:sp>
          <p:nvSpPr>
            <p:cNvPr id="32" name="직사각형 31"/>
            <p:cNvSpPr/>
            <p:nvPr/>
          </p:nvSpPr>
          <p:spPr>
            <a:xfrm>
              <a:off x="2798725" y="4391128"/>
              <a:ext cx="1187354" cy="307648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ko-KR" sz="1200" b="1" dirty="0" smtClean="0">
                  <a:solidFill>
                    <a:schemeClr val="accent5">
                      <a:lumMod val="75000"/>
                    </a:schemeClr>
                  </a:solidFill>
                </a:rPr>
                <a:t>(Optional)</a:t>
              </a:r>
              <a:endParaRPr lang="ko-KR" altLang="en-US" sz="1200" dirty="0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pic>
          <p:nvPicPr>
            <p:cNvPr id="33" name="그림 32"/>
            <p:cNvPicPr>
              <a:picLocks noChangeAspect="1"/>
            </p:cNvPicPr>
            <p:nvPr/>
          </p:nvPicPr>
          <p:blipFill rotWithShape="1">
            <a:blip r:embed="rId9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865803" y="4745476"/>
              <a:ext cx="1574364" cy="1302117"/>
            </a:xfrm>
            <a:prstGeom prst="rect">
              <a:avLst/>
            </a:prstGeom>
          </p:spPr>
        </p:pic>
        <p:pic>
          <p:nvPicPr>
            <p:cNvPr id="34" name="그림 33"/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7545" y="4776472"/>
              <a:ext cx="1428637" cy="1242910"/>
            </a:xfrm>
            <a:prstGeom prst="rect">
              <a:avLst/>
            </a:prstGeom>
          </p:spPr>
        </p:pic>
      </p:grpSp>
      <p:sp>
        <p:nvSpPr>
          <p:cNvPr id="37" name="직사각형 36"/>
          <p:cNvSpPr/>
          <p:nvPr/>
        </p:nvSpPr>
        <p:spPr>
          <a:xfrm>
            <a:off x="5286380" y="5343804"/>
            <a:ext cx="4071966" cy="57246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30000"/>
              </a:lnSpc>
            </a:pPr>
            <a:r>
              <a:rPr lang="en-US" altLang="ko-KR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Click CONFIRM</a:t>
            </a:r>
            <a:r>
              <a:rPr lang="en-US" altLang="ko-KR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+mj-ea"/>
                <a:cs typeface="Arial" pitchFamily="34" charset="0"/>
              </a:rPr>
              <a:t>, then the device will</a:t>
            </a:r>
          </a:p>
          <a:p>
            <a:pPr>
              <a:lnSpc>
                <a:spcPct val="130000"/>
              </a:lnSpc>
            </a:pPr>
            <a:r>
              <a:rPr lang="en-US" altLang="ko-KR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+mj-ea"/>
                <a:cs typeface="Arial" pitchFamily="34" charset="0"/>
              </a:rPr>
              <a:t>turn to the patient positioning </a:t>
            </a:r>
            <a:r>
              <a:rPr lang="en-US" altLang="ko-KR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mode.</a:t>
            </a:r>
          </a:p>
        </p:txBody>
      </p:sp>
      <p:grpSp>
        <p:nvGrpSpPr>
          <p:cNvPr id="52" name="그룹 65"/>
          <p:cNvGrpSpPr/>
          <p:nvPr/>
        </p:nvGrpSpPr>
        <p:grpSpPr>
          <a:xfrm>
            <a:off x="4065001" y="5643578"/>
            <a:ext cx="1292817" cy="558536"/>
            <a:chOff x="6357950" y="3143248"/>
            <a:chExt cx="1485571" cy="639748"/>
          </a:xfrm>
        </p:grpSpPr>
        <p:grpSp>
          <p:nvGrpSpPr>
            <p:cNvPr id="53" name="그룹 33"/>
            <p:cNvGrpSpPr/>
            <p:nvPr/>
          </p:nvGrpSpPr>
          <p:grpSpPr>
            <a:xfrm>
              <a:off x="6357950" y="3143248"/>
              <a:ext cx="1485571" cy="639748"/>
              <a:chOff x="2428860" y="2428868"/>
              <a:chExt cx="1485571" cy="639748"/>
            </a:xfrm>
          </p:grpSpPr>
          <p:grpSp>
            <p:nvGrpSpPr>
              <p:cNvPr id="55" name="그룹 67"/>
              <p:cNvGrpSpPr/>
              <p:nvPr/>
            </p:nvGrpSpPr>
            <p:grpSpPr>
              <a:xfrm>
                <a:off x="2428860" y="2428868"/>
                <a:ext cx="639748" cy="639748"/>
                <a:chOff x="4356597" y="3448242"/>
                <a:chExt cx="639748" cy="639748"/>
              </a:xfrm>
            </p:grpSpPr>
            <p:grpSp>
              <p:nvGrpSpPr>
                <p:cNvPr id="57" name="그룹 50"/>
                <p:cNvGrpSpPr/>
                <p:nvPr/>
              </p:nvGrpSpPr>
              <p:grpSpPr>
                <a:xfrm>
                  <a:off x="4356597" y="3448242"/>
                  <a:ext cx="639748" cy="639748"/>
                  <a:chOff x="5429256" y="3214686"/>
                  <a:chExt cx="639748" cy="639748"/>
                </a:xfrm>
              </p:grpSpPr>
              <p:pic>
                <p:nvPicPr>
                  <p:cNvPr id="59" name="Picture 17" descr="C:\Users\a00291\Desktop\kligg.com\kligg256x256.png"/>
                  <p:cNvPicPr>
                    <a:picLocks noChangeAspect="1" noChangeArrowheads="1"/>
                  </p:cNvPicPr>
                  <p:nvPr/>
                </p:nvPicPr>
                <p:blipFill>
                  <a:blip r:embed="rId11" cstate="screen"/>
                  <a:srcRect/>
                  <a:stretch>
                    <a:fillRect/>
                  </a:stretch>
                </p:blipFill>
                <p:spPr bwMode="auto">
                  <a:xfrm>
                    <a:off x="5500694" y="3286124"/>
                    <a:ext cx="568310" cy="568310"/>
                  </a:xfrm>
                  <a:prstGeom prst="rect">
                    <a:avLst/>
                  </a:prstGeom>
                  <a:noFill/>
                </p:spPr>
              </p:pic>
              <p:pic>
                <p:nvPicPr>
                  <p:cNvPr id="60" name="Picture 18" descr="C:\Users\a00291\Desktop\11949837831120231634mouse_pointer_wolfram_es_01_svg_med.png"/>
                  <p:cNvPicPr>
                    <a:picLocks noChangeAspect="1" noChangeArrowheads="1"/>
                  </p:cNvPicPr>
                  <p:nvPr/>
                </p:nvPicPr>
                <p:blipFill>
                  <a:blip r:embed="rId12" cstate="screen"/>
                  <a:srcRect/>
                  <a:stretch>
                    <a:fillRect/>
                  </a:stretch>
                </p:blipFill>
                <p:spPr bwMode="auto">
                  <a:xfrm>
                    <a:off x="5429256" y="3214686"/>
                    <a:ext cx="159318" cy="257694"/>
                  </a:xfrm>
                  <a:prstGeom prst="rect">
                    <a:avLst/>
                  </a:prstGeom>
                  <a:noFill/>
                </p:spPr>
              </p:pic>
            </p:grpSp>
            <p:sp>
              <p:nvSpPr>
                <p:cNvPr id="58" name="타원 57"/>
                <p:cNvSpPr/>
                <p:nvPr/>
              </p:nvSpPr>
              <p:spPr bwMode="auto">
                <a:xfrm>
                  <a:off x="4670780" y="3589982"/>
                  <a:ext cx="71438" cy="142876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>
                      <a:lumMod val="85000"/>
                      <a:lumOff val="15000"/>
                    </a:schemeClr>
                  </a:solidFill>
                  <a:miter lim="800000"/>
                  <a:headEnd/>
                  <a:tailEnd/>
                </a:ln>
                <a:effectLst>
                  <a:outerShdw dist="35921" dir="2700000" algn="ctr" rotWithShape="0">
                    <a:schemeClr val="bg2">
                      <a:alpha val="50000"/>
                    </a:schemeClr>
                  </a:outerShdw>
                </a:effectLst>
              </p:spPr>
              <p:txBody>
                <a:bodyPr wrap="none" rtlCol="0" anchor="ctr"/>
                <a:lstStyle/>
                <a:p>
                  <a:pPr algn="ctr"/>
                  <a:endParaRPr lang="ko-KR" altLang="en-US"/>
                </a:p>
              </p:txBody>
            </p:sp>
          </p:grpSp>
          <p:sp>
            <p:nvSpPr>
              <p:cNvPr id="56" name="TextBox 40"/>
              <p:cNvSpPr txBox="1"/>
              <p:nvPr/>
            </p:nvSpPr>
            <p:spPr>
              <a:xfrm>
                <a:off x="2938651" y="2679862"/>
                <a:ext cx="97578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altLang="ko-KR" dirty="0" smtClean="0">
                    <a:solidFill>
                      <a:srgbClr val="C00000"/>
                    </a:solidFill>
                    <a:latin typeface="Arial Black" pitchFamily="34" charset="0"/>
                    <a:ea typeface="HY헤드라인M" pitchFamily="18" charset="-127"/>
                  </a:rPr>
                  <a:t>Click!!</a:t>
                </a:r>
                <a:endParaRPr lang="ko-KR" altLang="en-US" dirty="0">
                  <a:solidFill>
                    <a:srgbClr val="C00000"/>
                  </a:solidFill>
                  <a:latin typeface="Arial Black" pitchFamily="34" charset="0"/>
                  <a:ea typeface="HY헤드라인M" pitchFamily="18" charset="-127"/>
                </a:endParaRPr>
              </a:p>
            </p:txBody>
          </p:sp>
        </p:grpSp>
        <p:sp>
          <p:nvSpPr>
            <p:cNvPr id="54" name="TextBox 53"/>
            <p:cNvSpPr txBox="1"/>
            <p:nvPr/>
          </p:nvSpPr>
          <p:spPr>
            <a:xfrm>
              <a:off x="6484411" y="3340621"/>
              <a:ext cx="477447" cy="4230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b="1" dirty="0" smtClean="0"/>
                <a:t>②</a:t>
              </a:r>
              <a:endParaRPr lang="ko-KR" altLang="en-US" b="1" dirty="0"/>
            </a:p>
          </p:txBody>
        </p:sp>
      </p:grpSp>
      <p:grpSp>
        <p:nvGrpSpPr>
          <p:cNvPr id="61" name="그룹 65"/>
          <p:cNvGrpSpPr/>
          <p:nvPr/>
        </p:nvGrpSpPr>
        <p:grpSpPr>
          <a:xfrm>
            <a:off x="4071934" y="2357430"/>
            <a:ext cx="1292817" cy="558536"/>
            <a:chOff x="6357950" y="3143248"/>
            <a:chExt cx="1485571" cy="639748"/>
          </a:xfrm>
        </p:grpSpPr>
        <p:grpSp>
          <p:nvGrpSpPr>
            <p:cNvPr id="62" name="그룹 33"/>
            <p:cNvGrpSpPr/>
            <p:nvPr/>
          </p:nvGrpSpPr>
          <p:grpSpPr>
            <a:xfrm>
              <a:off x="6357950" y="3143248"/>
              <a:ext cx="1485571" cy="639748"/>
              <a:chOff x="2428860" y="2428868"/>
              <a:chExt cx="1485571" cy="639748"/>
            </a:xfrm>
          </p:grpSpPr>
          <p:grpSp>
            <p:nvGrpSpPr>
              <p:cNvPr id="64" name="그룹 67"/>
              <p:cNvGrpSpPr/>
              <p:nvPr/>
            </p:nvGrpSpPr>
            <p:grpSpPr>
              <a:xfrm>
                <a:off x="2428860" y="2428868"/>
                <a:ext cx="639748" cy="639748"/>
                <a:chOff x="4356597" y="3448242"/>
                <a:chExt cx="639748" cy="639748"/>
              </a:xfrm>
            </p:grpSpPr>
            <p:grpSp>
              <p:nvGrpSpPr>
                <p:cNvPr id="66" name="그룹 50"/>
                <p:cNvGrpSpPr/>
                <p:nvPr/>
              </p:nvGrpSpPr>
              <p:grpSpPr>
                <a:xfrm>
                  <a:off x="4356597" y="3448242"/>
                  <a:ext cx="639748" cy="639748"/>
                  <a:chOff x="5429256" y="3214686"/>
                  <a:chExt cx="639748" cy="639748"/>
                </a:xfrm>
              </p:grpSpPr>
              <p:pic>
                <p:nvPicPr>
                  <p:cNvPr id="68" name="Picture 17" descr="C:\Users\a00291\Desktop\kligg.com\kligg256x256.png"/>
                  <p:cNvPicPr>
                    <a:picLocks noChangeAspect="1" noChangeArrowheads="1"/>
                  </p:cNvPicPr>
                  <p:nvPr/>
                </p:nvPicPr>
                <p:blipFill>
                  <a:blip r:embed="rId11" cstate="screen"/>
                  <a:srcRect/>
                  <a:stretch>
                    <a:fillRect/>
                  </a:stretch>
                </p:blipFill>
                <p:spPr bwMode="auto">
                  <a:xfrm>
                    <a:off x="5500694" y="3286124"/>
                    <a:ext cx="568310" cy="568310"/>
                  </a:xfrm>
                  <a:prstGeom prst="rect">
                    <a:avLst/>
                  </a:prstGeom>
                  <a:noFill/>
                </p:spPr>
              </p:pic>
              <p:pic>
                <p:nvPicPr>
                  <p:cNvPr id="69" name="Picture 18" descr="C:\Users\a00291\Desktop\11949837831120231634mouse_pointer_wolfram_es_01_svg_med.png"/>
                  <p:cNvPicPr>
                    <a:picLocks noChangeAspect="1" noChangeArrowheads="1"/>
                  </p:cNvPicPr>
                  <p:nvPr/>
                </p:nvPicPr>
                <p:blipFill>
                  <a:blip r:embed="rId12" cstate="screen"/>
                  <a:srcRect/>
                  <a:stretch>
                    <a:fillRect/>
                  </a:stretch>
                </p:blipFill>
                <p:spPr bwMode="auto">
                  <a:xfrm>
                    <a:off x="5429256" y="3214686"/>
                    <a:ext cx="159318" cy="257694"/>
                  </a:xfrm>
                  <a:prstGeom prst="rect">
                    <a:avLst/>
                  </a:prstGeom>
                  <a:noFill/>
                </p:spPr>
              </p:pic>
            </p:grpSp>
            <p:sp>
              <p:nvSpPr>
                <p:cNvPr id="67" name="타원 66"/>
                <p:cNvSpPr/>
                <p:nvPr/>
              </p:nvSpPr>
              <p:spPr bwMode="auto">
                <a:xfrm>
                  <a:off x="4670780" y="3589982"/>
                  <a:ext cx="71438" cy="142876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>
                      <a:lumMod val="85000"/>
                      <a:lumOff val="15000"/>
                    </a:schemeClr>
                  </a:solidFill>
                  <a:miter lim="800000"/>
                  <a:headEnd/>
                  <a:tailEnd/>
                </a:ln>
                <a:effectLst>
                  <a:outerShdw dist="35921" dir="2700000" algn="ctr" rotWithShape="0">
                    <a:schemeClr val="bg2">
                      <a:alpha val="50000"/>
                    </a:schemeClr>
                  </a:outerShdw>
                </a:effectLst>
              </p:spPr>
              <p:txBody>
                <a:bodyPr wrap="none" rtlCol="0" anchor="ctr"/>
                <a:lstStyle/>
                <a:p>
                  <a:pPr algn="ctr"/>
                  <a:endParaRPr lang="ko-KR" altLang="en-US"/>
                </a:p>
              </p:txBody>
            </p:sp>
          </p:grpSp>
          <p:sp>
            <p:nvSpPr>
              <p:cNvPr id="65" name="TextBox 40"/>
              <p:cNvSpPr txBox="1"/>
              <p:nvPr/>
            </p:nvSpPr>
            <p:spPr>
              <a:xfrm>
                <a:off x="2938651" y="2679862"/>
                <a:ext cx="97578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altLang="ko-KR" dirty="0" smtClean="0">
                    <a:solidFill>
                      <a:srgbClr val="C00000"/>
                    </a:solidFill>
                    <a:latin typeface="Arial Black" pitchFamily="34" charset="0"/>
                    <a:ea typeface="HY헤드라인M" pitchFamily="18" charset="-127"/>
                  </a:rPr>
                  <a:t>Click!!</a:t>
                </a:r>
                <a:endParaRPr lang="ko-KR" altLang="en-US" dirty="0">
                  <a:solidFill>
                    <a:srgbClr val="C00000"/>
                  </a:solidFill>
                  <a:latin typeface="Arial Black" pitchFamily="34" charset="0"/>
                  <a:ea typeface="HY헤드라인M" pitchFamily="18" charset="-127"/>
                </a:endParaRPr>
              </a:p>
            </p:txBody>
          </p:sp>
        </p:grpSp>
        <p:sp>
          <p:nvSpPr>
            <p:cNvPr id="63" name="TextBox 62"/>
            <p:cNvSpPr txBox="1"/>
            <p:nvPr/>
          </p:nvSpPr>
          <p:spPr>
            <a:xfrm>
              <a:off x="6484412" y="3340621"/>
              <a:ext cx="4154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b="1" dirty="0" smtClean="0"/>
                <a:t>①</a:t>
              </a:r>
              <a:endParaRPr lang="ko-KR" altLang="en-US" b="1" dirty="0"/>
            </a:p>
          </p:txBody>
        </p:sp>
      </p:grpSp>
      <p:grpSp>
        <p:nvGrpSpPr>
          <p:cNvPr id="70" name="그룹 37"/>
          <p:cNvGrpSpPr/>
          <p:nvPr/>
        </p:nvGrpSpPr>
        <p:grpSpPr>
          <a:xfrm>
            <a:off x="7786710" y="6417254"/>
            <a:ext cx="1213034" cy="369332"/>
            <a:chOff x="383284" y="4870823"/>
            <a:chExt cx="1213034" cy="369332"/>
          </a:xfrm>
        </p:grpSpPr>
        <p:sp>
          <p:nvSpPr>
            <p:cNvPr id="71" name="줄무늬가 있는 오른쪽 화살표 70"/>
            <p:cNvSpPr/>
            <p:nvPr/>
          </p:nvSpPr>
          <p:spPr bwMode="auto">
            <a:xfrm>
              <a:off x="1252191" y="4923076"/>
              <a:ext cx="344127" cy="233499"/>
            </a:xfrm>
            <a:prstGeom prst="stripedRightArrow">
              <a:avLst>
                <a:gd name="adj1" fmla="val 54775"/>
                <a:gd name="adj2" fmla="val 68539"/>
              </a:avLst>
            </a:prstGeom>
            <a:solidFill>
              <a:schemeClr val="accent6">
                <a:lumMod val="75000"/>
              </a:schemeClr>
            </a:solidFill>
            <a:ln w="3175">
              <a:noFill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rtlCol="0" anchor="ctr"/>
            <a:lstStyle/>
            <a:p>
              <a:pPr algn="ctr"/>
              <a:endParaRPr lang="ko-KR" altLang="en-US" sz="1600">
                <a:latin typeface="+mj-ea"/>
                <a:ea typeface="+mj-ea"/>
              </a:endParaRP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383284" y="4870823"/>
              <a:ext cx="8899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Black" pitchFamily="34" charset="0"/>
                  <a:ea typeface="+mj-ea"/>
                </a:rPr>
                <a:t>NEXT</a:t>
              </a:r>
              <a:endParaRPr lang="ko-KR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itchFamily="34" charset="0"/>
                <a:ea typeface="+mj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9192557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6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000"/>
                            </p:stCondLst>
                            <p:childTnLst>
                              <p:par>
                                <p:cTn id="28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9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35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45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500"/>
                            </p:stCondLst>
                            <p:childTnLst>
                              <p:par>
                                <p:cTn id="47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500"/>
                            </p:stCondLst>
                            <p:childTnLst>
                              <p:par>
                                <p:cTn id="61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2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500"/>
                            </p:stCondLst>
                            <p:childTnLst>
                              <p:par>
                                <p:cTn id="64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5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" grpId="0"/>
      <p:bldP spid="107" grpId="0" animBg="1"/>
      <p:bldP spid="107" grpId="1" animBg="1"/>
      <p:bldP spid="37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그룹 22"/>
          <p:cNvGrpSpPr/>
          <p:nvPr/>
        </p:nvGrpSpPr>
        <p:grpSpPr>
          <a:xfrm>
            <a:off x="285720" y="3714752"/>
            <a:ext cx="4714908" cy="1714512"/>
            <a:chOff x="500034" y="4429132"/>
            <a:chExt cx="5153913" cy="1928826"/>
          </a:xfrm>
        </p:grpSpPr>
        <p:sp>
          <p:nvSpPr>
            <p:cNvPr id="42" name="갈매기형 수장 41"/>
            <p:cNvSpPr/>
            <p:nvPr/>
          </p:nvSpPr>
          <p:spPr bwMode="auto">
            <a:xfrm>
              <a:off x="2857488" y="5286388"/>
              <a:ext cx="142876" cy="214314"/>
            </a:xfrm>
            <a:prstGeom prst="chevron">
              <a:avLst/>
            </a:prstGeom>
            <a:gradFill flip="none" rotWithShape="1">
              <a:gsLst>
                <a:gs pos="0">
                  <a:schemeClr val="tx1">
                    <a:tint val="66000"/>
                    <a:satMod val="160000"/>
                  </a:schemeClr>
                </a:gs>
                <a:gs pos="50000">
                  <a:schemeClr val="tx1">
                    <a:tint val="44500"/>
                    <a:satMod val="160000"/>
                  </a:schemeClr>
                </a:gs>
                <a:gs pos="100000">
                  <a:schemeClr val="tx1">
                    <a:tint val="23500"/>
                    <a:satMod val="160000"/>
                  </a:schemeClr>
                </a:gs>
              </a:gsLst>
              <a:lin ang="2700000" scaled="1"/>
              <a:tileRect/>
            </a:gradFill>
            <a:ln w="9525">
              <a:solidFill>
                <a:schemeClr val="tx1">
                  <a:lumMod val="50000"/>
                  <a:lumOff val="50000"/>
                </a:schemeClr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rtlCol="0" anchor="ctr"/>
            <a:lstStyle/>
            <a:p>
              <a:pPr algn="ctr"/>
              <a:endParaRPr lang="ko-KR" altLang="en-US"/>
            </a:p>
          </p:txBody>
        </p:sp>
        <p:grpSp>
          <p:nvGrpSpPr>
            <p:cNvPr id="21" name="그룹 20"/>
            <p:cNvGrpSpPr/>
            <p:nvPr/>
          </p:nvGrpSpPr>
          <p:grpSpPr>
            <a:xfrm>
              <a:off x="500034" y="4429132"/>
              <a:ext cx="5153913" cy="1928826"/>
              <a:chOff x="3093518" y="4071942"/>
              <a:chExt cx="6095325" cy="2286016"/>
            </a:xfrm>
          </p:grpSpPr>
          <p:sp>
            <p:nvSpPr>
              <p:cNvPr id="44" name="모서리가 둥근 직사각형 43"/>
              <p:cNvSpPr/>
              <p:nvPr/>
            </p:nvSpPr>
            <p:spPr bwMode="auto">
              <a:xfrm>
                <a:off x="3428992" y="4071942"/>
                <a:ext cx="5759851" cy="2286016"/>
              </a:xfrm>
              <a:prstGeom prst="roundRect">
                <a:avLst>
                  <a:gd name="adj" fmla="val 6844"/>
                </a:avLst>
              </a:prstGeom>
              <a:noFill/>
              <a:ln w="3175">
                <a:solidFill>
                  <a:schemeClr val="accent1">
                    <a:lumMod val="60000"/>
                    <a:lumOff val="40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rtlCol="0" anchor="ctr"/>
              <a:lstStyle/>
              <a:p>
                <a:pPr algn="ctr"/>
                <a:endParaRPr lang="ko-KR" altLang="en-US"/>
              </a:p>
            </p:txBody>
          </p:sp>
          <p:pic>
            <p:nvPicPr>
              <p:cNvPr id="79877" name="Picture 5" descr="D:\02. 업무\2014년\02. 전략과제\13. EM 동영상\플래쉬\셉이미지\이마자03.png"/>
              <p:cNvPicPr>
                <a:picLocks noChangeAspect="1" noChangeArrowheads="1"/>
              </p:cNvPicPr>
              <p:nvPr/>
            </p:nvPicPr>
            <p:blipFill>
              <a:blip r:embed="rId2" cstate="screen"/>
              <a:srcRect/>
              <a:stretch>
                <a:fillRect/>
              </a:stretch>
            </p:blipFill>
            <p:spPr bwMode="auto">
              <a:xfrm>
                <a:off x="3093518" y="4214818"/>
                <a:ext cx="2835804" cy="1972330"/>
              </a:xfrm>
              <a:prstGeom prst="rect">
                <a:avLst/>
              </a:prstGeom>
              <a:noFill/>
            </p:spPr>
          </p:pic>
          <p:pic>
            <p:nvPicPr>
              <p:cNvPr id="79876" name="Picture 4" descr="D:\02. 업무\2014년\02. 전략과제\13. EM 동영상\플래쉬\셉이미지\이마자01.png"/>
              <p:cNvPicPr>
                <a:picLocks noChangeAspect="1" noChangeArrowheads="1"/>
              </p:cNvPicPr>
              <p:nvPr/>
            </p:nvPicPr>
            <p:blipFill>
              <a:blip r:embed="rId3" cstate="screen"/>
              <a:srcRect r="-12504"/>
              <a:stretch>
                <a:fillRect/>
              </a:stretch>
            </p:blipFill>
            <p:spPr bwMode="auto">
              <a:xfrm>
                <a:off x="6472992" y="4286255"/>
                <a:ext cx="2571768" cy="1938684"/>
              </a:xfrm>
              <a:prstGeom prst="rect">
                <a:avLst/>
              </a:prstGeom>
              <a:noFill/>
            </p:spPr>
          </p:pic>
          <p:sp>
            <p:nvSpPr>
              <p:cNvPr id="41" name="줄무늬가 있는 오른쪽 화살표 40"/>
              <p:cNvSpPr/>
              <p:nvPr/>
            </p:nvSpPr>
            <p:spPr bwMode="auto">
              <a:xfrm rot="5400000">
                <a:off x="4622484" y="4950152"/>
                <a:ext cx="472805" cy="288021"/>
              </a:xfrm>
              <a:prstGeom prst="stripedRightArrow">
                <a:avLst/>
              </a:prstGeom>
              <a:solidFill>
                <a:srgbClr val="FF0000">
                  <a:alpha val="74000"/>
                </a:srgbClr>
              </a:solidFill>
              <a:ln w="9525">
                <a:noFill/>
                <a:miter lim="800000"/>
                <a:headEnd/>
                <a:tailEnd/>
              </a:ln>
              <a:effectLst>
                <a:outerShdw dist="35921" dir="2700000" algn="ctr" rotWithShape="0">
                  <a:schemeClr val="bg2">
                    <a:alpha val="50000"/>
                  </a:schemeClr>
                </a:outerShdw>
              </a:effectLst>
            </p:spPr>
            <p:txBody>
              <a:bodyPr wrap="none"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45" name="줄무늬가 있는 오른쪽 화살표 44"/>
              <p:cNvSpPr/>
              <p:nvPr/>
            </p:nvSpPr>
            <p:spPr bwMode="auto">
              <a:xfrm>
                <a:off x="6557479" y="4357694"/>
                <a:ext cx="472805" cy="288021"/>
              </a:xfrm>
              <a:prstGeom prst="stripedRightArrow">
                <a:avLst/>
              </a:prstGeom>
              <a:solidFill>
                <a:srgbClr val="FF0000">
                  <a:alpha val="74000"/>
                </a:srgbClr>
              </a:solidFill>
              <a:ln w="9525">
                <a:noFill/>
                <a:miter lim="800000"/>
                <a:headEnd/>
                <a:tailEnd/>
              </a:ln>
              <a:effectLst>
                <a:outerShdw dist="35921" dir="2700000" algn="ctr" rotWithShape="0">
                  <a:schemeClr val="bg2">
                    <a:alpha val="50000"/>
                  </a:schemeClr>
                </a:outerShdw>
              </a:effectLst>
            </p:spPr>
            <p:txBody>
              <a:bodyPr wrap="none" rtlCol="0" anchor="ctr"/>
              <a:lstStyle/>
              <a:p>
                <a:pPr algn="ctr"/>
                <a:endParaRPr lang="ko-KR" altLang="en-US"/>
              </a:p>
            </p:txBody>
          </p:sp>
        </p:grpSp>
      </p:grpSp>
      <p:grpSp>
        <p:nvGrpSpPr>
          <p:cNvPr id="26" name="그룹 25"/>
          <p:cNvGrpSpPr/>
          <p:nvPr/>
        </p:nvGrpSpPr>
        <p:grpSpPr>
          <a:xfrm>
            <a:off x="571472" y="1285860"/>
            <a:ext cx="4514862" cy="1714512"/>
            <a:chOff x="3786182" y="1643050"/>
            <a:chExt cx="4514862" cy="1714512"/>
          </a:xfrm>
        </p:grpSpPr>
        <p:grpSp>
          <p:nvGrpSpPr>
            <p:cNvPr id="22" name="그룹 21"/>
            <p:cNvGrpSpPr/>
            <p:nvPr/>
          </p:nvGrpSpPr>
          <p:grpSpPr>
            <a:xfrm>
              <a:off x="3857620" y="1785926"/>
              <a:ext cx="4443424" cy="1376168"/>
              <a:chOff x="1200146" y="1214422"/>
              <a:chExt cx="6086498" cy="1947672"/>
            </a:xfrm>
          </p:grpSpPr>
          <p:pic>
            <p:nvPicPr>
              <p:cNvPr id="79879" name="Picture 7" descr="D:\02. 업무\2014년\02. 전략과제\13. EM 동영상\dentist용\영상\셉이어로드04.png"/>
              <p:cNvPicPr>
                <a:picLocks noChangeAspect="1" noChangeArrowheads="1"/>
              </p:cNvPicPr>
              <p:nvPr/>
            </p:nvPicPr>
            <p:blipFill>
              <a:blip r:embed="rId4" cstate="screen"/>
              <a:srcRect/>
              <a:stretch>
                <a:fillRect/>
              </a:stretch>
            </p:blipFill>
            <p:spPr bwMode="auto">
              <a:xfrm>
                <a:off x="1200146" y="1214422"/>
                <a:ext cx="2800350" cy="1947672"/>
              </a:xfrm>
              <a:prstGeom prst="rect">
                <a:avLst/>
              </a:prstGeom>
              <a:noFill/>
            </p:spPr>
          </p:pic>
          <p:pic>
            <p:nvPicPr>
              <p:cNvPr id="79874" name="Picture 2" descr="D:\02. 업무\2014년\02. 전략과제\13. EM 동영상\플래쉬\셉이미지\셉이어로드05.png"/>
              <p:cNvPicPr>
                <a:picLocks noChangeAspect="1" noChangeArrowheads="1"/>
              </p:cNvPicPr>
              <p:nvPr/>
            </p:nvPicPr>
            <p:blipFill>
              <a:blip r:embed="rId5" cstate="screen"/>
              <a:srcRect/>
              <a:stretch>
                <a:fillRect/>
              </a:stretch>
            </p:blipFill>
            <p:spPr bwMode="auto">
              <a:xfrm>
                <a:off x="4486294" y="1214422"/>
                <a:ext cx="2800350" cy="1947672"/>
              </a:xfrm>
              <a:prstGeom prst="rect">
                <a:avLst/>
              </a:prstGeom>
              <a:noFill/>
            </p:spPr>
          </p:pic>
          <p:grpSp>
            <p:nvGrpSpPr>
              <p:cNvPr id="3" name="그룹 39"/>
              <p:cNvGrpSpPr/>
              <p:nvPr/>
            </p:nvGrpSpPr>
            <p:grpSpPr>
              <a:xfrm>
                <a:off x="4742135" y="1857363"/>
                <a:ext cx="1901567" cy="288022"/>
                <a:chOff x="2151981" y="3080619"/>
                <a:chExt cx="1123778" cy="293354"/>
              </a:xfrm>
              <a:solidFill>
                <a:srgbClr val="FF0000">
                  <a:alpha val="74000"/>
                </a:srgbClr>
              </a:solidFill>
              <a:effectLst/>
            </p:grpSpPr>
            <p:sp>
              <p:nvSpPr>
                <p:cNvPr id="32" name="줄무늬가 있는 오른쪽 화살표 31"/>
                <p:cNvSpPr/>
                <p:nvPr/>
              </p:nvSpPr>
              <p:spPr bwMode="auto">
                <a:xfrm>
                  <a:off x="2151981" y="3080619"/>
                  <a:ext cx="279415" cy="293353"/>
                </a:xfrm>
                <a:prstGeom prst="stripedRightArrow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  <a:effectLst>
                  <a:outerShdw dist="35921" dir="2700000" algn="ctr" rotWithShape="0">
                    <a:schemeClr val="bg2">
                      <a:alpha val="50000"/>
                    </a:schemeClr>
                  </a:outerShdw>
                </a:effectLst>
              </p:spPr>
              <p:txBody>
                <a:bodyPr wrap="none"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39" name="줄무늬가 있는 오른쪽 화살표 38"/>
                <p:cNvSpPr/>
                <p:nvPr/>
              </p:nvSpPr>
              <p:spPr bwMode="auto">
                <a:xfrm rot="10800000">
                  <a:off x="2996343" y="3080620"/>
                  <a:ext cx="279416" cy="293353"/>
                </a:xfrm>
                <a:prstGeom prst="stripedRightArrow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  <a:effectLst>
                  <a:outerShdw dist="35921" dir="2700000" algn="ctr" rotWithShape="0">
                    <a:schemeClr val="bg2">
                      <a:alpha val="50000"/>
                    </a:schemeClr>
                  </a:outerShdw>
                </a:effectLst>
              </p:spPr>
              <p:txBody>
                <a:bodyPr wrap="none" rtlCol="0" anchor="ctr"/>
                <a:lstStyle/>
                <a:p>
                  <a:pPr algn="ctr"/>
                  <a:endParaRPr lang="ko-KR" altLang="en-US"/>
                </a:p>
              </p:txBody>
            </p:sp>
          </p:grpSp>
          <p:sp>
            <p:nvSpPr>
              <p:cNvPr id="43" name="갈매기형 수장 42"/>
              <p:cNvSpPr/>
              <p:nvPr/>
            </p:nvSpPr>
            <p:spPr bwMode="auto">
              <a:xfrm>
                <a:off x="4143372" y="2071678"/>
                <a:ext cx="214314" cy="285752"/>
              </a:xfrm>
              <a:prstGeom prst="chevron">
                <a:avLst/>
              </a:prstGeom>
              <a:gradFill flip="none" rotWithShape="1">
                <a:gsLst>
                  <a:gs pos="0">
                    <a:schemeClr val="tx1">
                      <a:tint val="66000"/>
                      <a:satMod val="160000"/>
                    </a:schemeClr>
                  </a:gs>
                  <a:gs pos="50000">
                    <a:schemeClr val="tx1">
                      <a:tint val="44500"/>
                      <a:satMod val="160000"/>
                    </a:schemeClr>
                  </a:gs>
                  <a:gs pos="100000">
                    <a:schemeClr val="tx1">
                      <a:tint val="23500"/>
                      <a:satMod val="160000"/>
                    </a:schemeClr>
                  </a:gs>
                </a:gsLst>
                <a:lin ang="2700000" scaled="1"/>
                <a:tileRect/>
              </a:gradFill>
              <a:ln w="9525">
                <a:solidFill>
                  <a:schemeClr val="tx1">
                    <a:lumMod val="50000"/>
                    <a:lumOff val="50000"/>
                  </a:schemeClr>
                </a:solidFill>
                <a:miter lim="800000"/>
                <a:headEnd/>
                <a:tailEnd/>
              </a:ln>
              <a:effectLst>
                <a:outerShdw dist="35921" dir="2700000" algn="ctr" rotWithShape="0">
                  <a:schemeClr val="bg2">
                    <a:alpha val="50000"/>
                  </a:schemeClr>
                </a:outerShdw>
              </a:effectLst>
            </p:spPr>
            <p:txBody>
              <a:bodyPr wrap="none" rtlCol="0" anchor="ctr"/>
              <a:lstStyle/>
              <a:p>
                <a:pPr algn="ctr"/>
                <a:endParaRPr lang="ko-KR" altLang="en-US"/>
              </a:p>
            </p:txBody>
          </p:sp>
        </p:grpSp>
        <p:sp>
          <p:nvSpPr>
            <p:cNvPr id="25" name="모서리가 둥근 직사각형 24"/>
            <p:cNvSpPr/>
            <p:nvPr/>
          </p:nvSpPr>
          <p:spPr bwMode="auto">
            <a:xfrm>
              <a:off x="3786182" y="1643050"/>
              <a:ext cx="4429156" cy="1714512"/>
            </a:xfrm>
            <a:prstGeom prst="roundRect">
              <a:avLst>
                <a:gd name="adj" fmla="val 6844"/>
              </a:avLst>
            </a:prstGeom>
            <a:noFill/>
            <a:ln w="3175">
              <a:solidFill>
                <a:schemeClr val="accent1">
                  <a:lumMod val="60000"/>
                  <a:lumOff val="40000"/>
                </a:schemeClr>
              </a:solidFill>
              <a:miter lim="800000"/>
              <a:headEnd/>
              <a:tailEnd/>
            </a:ln>
            <a:effectLst/>
          </p:spPr>
          <p:txBody>
            <a:bodyPr wrap="none" rtlCol="0" anchor="ctr"/>
            <a:lstStyle/>
            <a:p>
              <a:pPr algn="ctr"/>
              <a:endParaRPr lang="ko-KR" altLang="en-US"/>
            </a:p>
          </p:txBody>
        </p:sp>
      </p:grpSp>
      <p:pic>
        <p:nvPicPr>
          <p:cNvPr id="28" name="Picture 4" descr="D:\02. 업무\2014년\02. 전략과제\13. EM 동영상\dentist용\영상\셉눈감기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500694" y="928670"/>
            <a:ext cx="3800384" cy="2643206"/>
          </a:xfrm>
          <a:prstGeom prst="rect">
            <a:avLst/>
          </a:prstGeom>
          <a:noFill/>
        </p:spPr>
      </p:pic>
      <p:grpSp>
        <p:nvGrpSpPr>
          <p:cNvPr id="52" name="그룹 51"/>
          <p:cNvGrpSpPr/>
          <p:nvPr/>
        </p:nvGrpSpPr>
        <p:grpSpPr>
          <a:xfrm>
            <a:off x="5929322" y="3812695"/>
            <a:ext cx="3071834" cy="2973891"/>
            <a:chOff x="5929322" y="3812695"/>
            <a:chExt cx="3071834" cy="2973891"/>
          </a:xfrm>
        </p:grpSpPr>
        <p:sp>
          <p:nvSpPr>
            <p:cNvPr id="46" name="직사각형 45"/>
            <p:cNvSpPr/>
            <p:nvPr/>
          </p:nvSpPr>
          <p:spPr bwMode="auto">
            <a:xfrm>
              <a:off x="5929322" y="3857628"/>
              <a:ext cx="3071834" cy="2928958"/>
            </a:xfrm>
            <a:prstGeom prst="rect">
              <a:avLst/>
            </a:prstGeom>
            <a:solidFill>
              <a:schemeClr val="accent1">
                <a:lumMod val="60000"/>
                <a:lumOff val="40000"/>
                <a:alpha val="30000"/>
              </a:schemeClr>
            </a:solidFill>
            <a:ln w="3175">
              <a:noFill/>
              <a:miter lim="800000"/>
              <a:headEnd/>
              <a:tailEnd/>
            </a:ln>
            <a:effectLst/>
          </p:spPr>
          <p:txBody>
            <a:bodyPr wrap="none"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/>
            </a:p>
          </p:txBody>
        </p:sp>
        <p:pic>
          <p:nvPicPr>
            <p:cNvPr id="47" name="Picture 3" descr="D:\02. 업무\2014년\02. 전략과제\13. EM 동영상\dentist용\영상\셉고개02.png"/>
            <p:cNvPicPr>
              <a:picLocks noChangeAspect="1" noChangeArrowheads="1"/>
            </p:cNvPicPr>
            <p:nvPr/>
          </p:nvPicPr>
          <p:blipFill>
            <a:blip r:embed="rId7" cstate="screen"/>
            <a:srcRect/>
            <a:stretch>
              <a:fillRect/>
            </a:stretch>
          </p:blipFill>
          <p:spPr bwMode="auto">
            <a:xfrm>
              <a:off x="5929322" y="3812695"/>
              <a:ext cx="2529746" cy="2916986"/>
            </a:xfrm>
            <a:prstGeom prst="rect">
              <a:avLst/>
            </a:prstGeom>
            <a:noFill/>
          </p:spPr>
        </p:pic>
      </p:grpSp>
      <p:grpSp>
        <p:nvGrpSpPr>
          <p:cNvPr id="48" name="그룹 47"/>
          <p:cNvGrpSpPr/>
          <p:nvPr/>
        </p:nvGrpSpPr>
        <p:grpSpPr>
          <a:xfrm>
            <a:off x="4992579" y="1785924"/>
            <a:ext cx="2008324" cy="2288036"/>
            <a:chOff x="5590248" y="2385431"/>
            <a:chExt cx="1707117" cy="1800536"/>
          </a:xfrm>
        </p:grpSpPr>
        <p:cxnSp>
          <p:nvCxnSpPr>
            <p:cNvPr id="49" name="직선 연결선 48"/>
            <p:cNvCxnSpPr/>
            <p:nvPr/>
          </p:nvCxnSpPr>
          <p:spPr>
            <a:xfrm rot="5400000">
              <a:off x="5790653" y="2677666"/>
              <a:ext cx="1798947" cy="1214477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  <a:alpha val="70000"/>
                </a:schemeClr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직선 연결선 49"/>
            <p:cNvCxnSpPr/>
            <p:nvPr/>
          </p:nvCxnSpPr>
          <p:spPr>
            <a:xfrm rot="10800000">
              <a:off x="5590248" y="4184379"/>
              <a:ext cx="489612" cy="1588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  <a:alpha val="70000"/>
                </a:schemeClr>
              </a:solidFill>
              <a:head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54" name="직선 연결선 53"/>
          <p:cNvCxnSpPr/>
          <p:nvPr/>
        </p:nvCxnSpPr>
        <p:spPr>
          <a:xfrm rot="10800000" flipV="1">
            <a:off x="5013216" y="1571612"/>
            <a:ext cx="1908000" cy="2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  <a:alpha val="70000"/>
              </a:schemeClr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직사각형 33"/>
          <p:cNvSpPr/>
          <p:nvPr/>
        </p:nvSpPr>
        <p:spPr>
          <a:xfrm>
            <a:off x="542972" y="3038773"/>
            <a:ext cx="560066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200" b="1" dirty="0" smtClean="0">
                <a:latin typeface="Arial" pitchFamily="34" charset="0"/>
                <a:cs typeface="Arial" pitchFamily="34" charset="0"/>
              </a:rPr>
              <a:t>Place the ear rods to fit along the patient’s ear canals, so the patient’s head will not move during capture of the image. </a:t>
            </a:r>
            <a:endParaRPr lang="en-US" altLang="ko-KR" sz="1200" b="1" dirty="0">
              <a:latin typeface="SandJg"/>
            </a:endParaRPr>
          </a:p>
        </p:txBody>
      </p:sp>
      <p:sp>
        <p:nvSpPr>
          <p:cNvPr id="35" name="직사각형 34"/>
          <p:cNvSpPr/>
          <p:nvPr/>
        </p:nvSpPr>
        <p:spPr>
          <a:xfrm>
            <a:off x="542972" y="5500702"/>
            <a:ext cx="425878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200" b="1" dirty="0" smtClean="0">
                <a:latin typeface="Arial" pitchFamily="34" charset="0"/>
                <a:cs typeface="Arial" pitchFamily="34" charset="0"/>
              </a:rPr>
              <a:t>Place the nasal </a:t>
            </a:r>
            <a:r>
              <a:rPr lang="en-US" altLang="ko-KR" sz="1200" b="1" dirty="0" err="1" smtClean="0">
                <a:latin typeface="Arial" pitchFamily="34" charset="0"/>
                <a:cs typeface="Arial" pitchFamily="34" charset="0"/>
              </a:rPr>
              <a:t>positioner</a:t>
            </a:r>
            <a:r>
              <a:rPr lang="en-US" altLang="ko-KR" sz="1200" b="1" dirty="0" smtClean="0">
                <a:latin typeface="Arial" pitchFamily="34" charset="0"/>
                <a:cs typeface="Arial" pitchFamily="34" charset="0"/>
              </a:rPr>
              <a:t> on the patient’s </a:t>
            </a:r>
            <a:r>
              <a:rPr lang="en-US" altLang="ko-KR" sz="1200" b="1" dirty="0" err="1" smtClean="0">
                <a:latin typeface="Arial" pitchFamily="34" charset="0"/>
                <a:cs typeface="Arial" pitchFamily="34" charset="0"/>
              </a:rPr>
              <a:t>Nasion</a:t>
            </a:r>
            <a:r>
              <a:rPr lang="en-US" altLang="ko-KR" sz="1200" b="1" dirty="0" smtClean="0">
                <a:latin typeface="Arial" pitchFamily="34" charset="0"/>
                <a:cs typeface="Arial" pitchFamily="34" charset="0"/>
              </a:rPr>
              <a:t> point. </a:t>
            </a:r>
            <a:endParaRPr lang="en-US" altLang="ko-KR" sz="1200" b="1" dirty="0">
              <a:latin typeface="+mn-ea"/>
            </a:endParaRPr>
          </a:p>
        </p:txBody>
      </p:sp>
      <p:grpSp>
        <p:nvGrpSpPr>
          <p:cNvPr id="36" name="그룹 37"/>
          <p:cNvGrpSpPr/>
          <p:nvPr/>
        </p:nvGrpSpPr>
        <p:grpSpPr>
          <a:xfrm>
            <a:off x="7786710" y="6417254"/>
            <a:ext cx="1213034" cy="369332"/>
            <a:chOff x="383284" y="4870823"/>
            <a:chExt cx="1213034" cy="369332"/>
          </a:xfrm>
        </p:grpSpPr>
        <p:sp>
          <p:nvSpPr>
            <p:cNvPr id="38" name="줄무늬가 있는 오른쪽 화살표 37"/>
            <p:cNvSpPr/>
            <p:nvPr/>
          </p:nvSpPr>
          <p:spPr bwMode="auto">
            <a:xfrm>
              <a:off x="1252191" y="4923076"/>
              <a:ext cx="344127" cy="233499"/>
            </a:xfrm>
            <a:prstGeom prst="stripedRightArrow">
              <a:avLst>
                <a:gd name="adj1" fmla="val 54775"/>
                <a:gd name="adj2" fmla="val 68539"/>
              </a:avLst>
            </a:prstGeom>
            <a:solidFill>
              <a:schemeClr val="accent6">
                <a:lumMod val="75000"/>
              </a:schemeClr>
            </a:solidFill>
            <a:ln w="3175">
              <a:noFill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rtlCol="0" anchor="ctr"/>
            <a:lstStyle/>
            <a:p>
              <a:pPr algn="ctr"/>
              <a:endParaRPr lang="ko-KR" altLang="en-US" sz="1600">
                <a:latin typeface="+mj-ea"/>
                <a:ea typeface="+mj-ea"/>
              </a:endParaRP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383284" y="4870823"/>
              <a:ext cx="8899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Black" pitchFamily="34" charset="0"/>
                  <a:ea typeface="+mj-ea"/>
                </a:rPr>
                <a:t>NEXT</a:t>
              </a:r>
              <a:endParaRPr lang="ko-KR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itchFamily="34" charset="0"/>
                <a:ea typeface="+mj-ea"/>
              </a:endParaRPr>
            </a:p>
          </p:txBody>
        </p:sp>
      </p:grpSp>
      <p:grpSp>
        <p:nvGrpSpPr>
          <p:cNvPr id="64" name="그룹 148"/>
          <p:cNvGrpSpPr/>
          <p:nvPr/>
        </p:nvGrpSpPr>
        <p:grpSpPr>
          <a:xfrm>
            <a:off x="206044" y="357166"/>
            <a:ext cx="5008075" cy="761104"/>
            <a:chOff x="206044" y="357166"/>
            <a:chExt cx="5008075" cy="761104"/>
          </a:xfrm>
        </p:grpSpPr>
        <p:sp>
          <p:nvSpPr>
            <p:cNvPr id="65" name="TextBox 64"/>
            <p:cNvSpPr txBox="1"/>
            <p:nvPr/>
          </p:nvSpPr>
          <p:spPr>
            <a:xfrm>
              <a:off x="285719" y="357166"/>
              <a:ext cx="4928400" cy="646986"/>
            </a:xfrm>
            <a:prstGeom prst="roundRect">
              <a:avLst>
                <a:gd name="adj" fmla="val 17816"/>
              </a:avLst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lIns="72000" rIns="72000" rtlCol="0">
              <a:spAutoFit/>
            </a:bodyPr>
            <a:lstStyle/>
            <a:p>
              <a:r>
                <a:rPr lang="ko-KR" altLang="en-US" sz="1600" b="1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          </a:t>
              </a:r>
              <a:r>
                <a:rPr lang="en-US" altLang="ko-KR" sz="1600" b="1" dirty="0" err="1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Cephalometric</a:t>
              </a:r>
              <a:r>
                <a:rPr lang="en-US" altLang="ko-KR" sz="1600" b="1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 Image Capture Procedure</a:t>
              </a:r>
            </a:p>
            <a:p>
              <a:r>
                <a:rPr lang="en-US" altLang="ko-KR" sz="1600" b="1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          (Patient Positioning)</a:t>
              </a:r>
              <a:endParaRPr lang="en-US" altLang="ko-KR" sz="1600" b="1" dirty="0" smtClean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grpSp>
          <p:nvGrpSpPr>
            <p:cNvPr id="66" name="그룹 147"/>
            <p:cNvGrpSpPr/>
            <p:nvPr/>
          </p:nvGrpSpPr>
          <p:grpSpPr>
            <a:xfrm>
              <a:off x="206044" y="403890"/>
              <a:ext cx="785818" cy="714380"/>
              <a:chOff x="6572264" y="714356"/>
              <a:chExt cx="785818" cy="714380"/>
            </a:xfrm>
          </p:grpSpPr>
          <p:sp>
            <p:nvSpPr>
              <p:cNvPr id="67" name="모서리가 둥근 직사각형 66"/>
              <p:cNvSpPr/>
              <p:nvPr/>
            </p:nvSpPr>
            <p:spPr bwMode="auto">
              <a:xfrm>
                <a:off x="6732476" y="759790"/>
                <a:ext cx="500066" cy="500066"/>
              </a:xfrm>
              <a:prstGeom prst="roundRect">
                <a:avLst>
                  <a:gd name="adj" fmla="val 23600"/>
                </a:avLst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rtlCol="0" anchor="ctr"/>
              <a:lstStyle/>
              <a:p>
                <a:pPr algn="ctr"/>
                <a:endParaRPr lang="ko-KR" altLang="en-US"/>
              </a:p>
            </p:txBody>
          </p:sp>
          <p:pic>
            <p:nvPicPr>
              <p:cNvPr id="68" name="Picture 5" descr="D:\02. 업무\2014년\02. 전략과제\13. EM 동영상\작업파일\아이콘001.png"/>
              <p:cNvPicPr>
                <a:picLocks noChangeAspect="1" noChangeArrowheads="1"/>
              </p:cNvPicPr>
              <p:nvPr/>
            </p:nvPicPr>
            <p:blipFill>
              <a:blip r:embed="rId8" cstate="screen"/>
              <a:srcRect/>
              <a:stretch>
                <a:fillRect/>
              </a:stretch>
            </p:blipFill>
            <p:spPr bwMode="auto">
              <a:xfrm>
                <a:off x="6572264" y="714356"/>
                <a:ext cx="785818" cy="714380"/>
              </a:xfrm>
              <a:prstGeom prst="rect">
                <a:avLst/>
              </a:prstGeom>
              <a:noFill/>
            </p:spPr>
          </p:pic>
        </p:grpSp>
      </p:grpSp>
    </p:spTree>
    <p:extLst>
      <p:ext uri="{BB962C8B-B14F-4D97-AF65-F5344CB8AC3E}">
        <p14:creationId xmlns:p14="http://schemas.microsoft.com/office/powerpoint/2010/main" val="413922901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500"/>
                            </p:stCondLst>
                            <p:childTnLst>
                              <p:par>
                                <p:cTn id="2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5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0"/>
                            </p:stCondLst>
                            <p:childTnLst>
                              <p:par>
                                <p:cTn id="36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6000"/>
                            </p:stCondLst>
                            <p:childTnLst>
                              <p:par>
                                <p:cTn id="39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5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직사각형 48"/>
          <p:cNvSpPr/>
          <p:nvPr/>
        </p:nvSpPr>
        <p:spPr>
          <a:xfrm>
            <a:off x="928662" y="1105414"/>
            <a:ext cx="735808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Click the “READY” button and follow the instructions indicated on the capture software. Then complete the image capture by pressing the x-ray exposure switch. </a:t>
            </a:r>
          </a:p>
        </p:txBody>
      </p:sp>
      <p:sp>
        <p:nvSpPr>
          <p:cNvPr id="51" name="아래쪽 화살표 50"/>
          <p:cNvSpPr/>
          <p:nvPr/>
        </p:nvSpPr>
        <p:spPr bwMode="auto">
          <a:xfrm>
            <a:off x="6324998" y="3714752"/>
            <a:ext cx="432000" cy="396000"/>
          </a:xfrm>
          <a:prstGeom prst="downArrow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 rtlCol="0" anchor="ctr"/>
          <a:lstStyle/>
          <a:p>
            <a:pPr algn="ctr"/>
            <a:endParaRPr lang="ko-KR" altLang="en-US"/>
          </a:p>
        </p:txBody>
      </p:sp>
      <p:grpSp>
        <p:nvGrpSpPr>
          <p:cNvPr id="67" name="그룹 66"/>
          <p:cNvGrpSpPr/>
          <p:nvPr/>
        </p:nvGrpSpPr>
        <p:grpSpPr>
          <a:xfrm>
            <a:off x="1000099" y="1571612"/>
            <a:ext cx="7072363" cy="2558417"/>
            <a:chOff x="1000099" y="1571612"/>
            <a:chExt cx="7072363" cy="2558417"/>
          </a:xfrm>
        </p:grpSpPr>
        <p:grpSp>
          <p:nvGrpSpPr>
            <p:cNvPr id="101" name="그룹 66"/>
            <p:cNvGrpSpPr/>
            <p:nvPr/>
          </p:nvGrpSpPr>
          <p:grpSpPr>
            <a:xfrm>
              <a:off x="4929190" y="1571614"/>
              <a:ext cx="3143272" cy="2000263"/>
              <a:chOff x="1085075" y="2513084"/>
              <a:chExt cx="2258480" cy="1445226"/>
            </a:xfrm>
          </p:grpSpPr>
          <p:pic>
            <p:nvPicPr>
              <p:cNvPr id="102" name="Picture 3" descr="D:\02. 업무\2014년\02. 전략과제\13. EM 동영상\montor.png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 b="22061"/>
              <a:stretch>
                <a:fillRect/>
              </a:stretch>
            </p:blipFill>
            <p:spPr bwMode="auto">
              <a:xfrm>
                <a:off x="1085075" y="2513084"/>
                <a:ext cx="2258480" cy="1445226"/>
              </a:xfrm>
              <a:prstGeom prst="rect">
                <a:avLst/>
              </a:prstGeom>
              <a:noFill/>
            </p:spPr>
          </p:pic>
          <p:grpSp>
            <p:nvGrpSpPr>
              <p:cNvPr id="104" name="그룹 65"/>
              <p:cNvGrpSpPr/>
              <p:nvPr/>
            </p:nvGrpSpPr>
            <p:grpSpPr>
              <a:xfrm>
                <a:off x="1294398" y="2688982"/>
                <a:ext cx="1857388" cy="1143008"/>
                <a:chOff x="785786" y="714356"/>
                <a:chExt cx="7620000" cy="4876800"/>
              </a:xfrm>
            </p:grpSpPr>
            <p:pic>
              <p:nvPicPr>
                <p:cNvPr id="106" name="Picture 8"/>
                <p:cNvPicPr>
                  <a:picLocks noChangeAspect="1" noChangeArrowheads="1"/>
                </p:cNvPicPr>
                <p:nvPr/>
              </p:nvPicPr>
              <p:blipFill>
                <a:blip r:embed="rId3" cstate="screen"/>
                <a:srcRect/>
                <a:stretch>
                  <a:fillRect/>
                </a:stretch>
              </p:blipFill>
              <p:spPr bwMode="auto">
                <a:xfrm>
                  <a:off x="785786" y="714356"/>
                  <a:ext cx="7620000" cy="487680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  <p:pic>
              <p:nvPicPr>
                <p:cNvPr id="107" name="Picture 9"/>
                <p:cNvPicPr>
                  <a:picLocks noChangeAspect="1" noChangeArrowheads="1"/>
                </p:cNvPicPr>
                <p:nvPr/>
              </p:nvPicPr>
              <p:blipFill>
                <a:blip r:embed="rId4" cstate="screen"/>
                <a:srcRect/>
                <a:stretch>
                  <a:fillRect/>
                </a:stretch>
              </p:blipFill>
              <p:spPr bwMode="auto">
                <a:xfrm>
                  <a:off x="3500430" y="1571612"/>
                  <a:ext cx="2143140" cy="221457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</p:grpSp>
        </p:grpSp>
        <p:pic>
          <p:nvPicPr>
            <p:cNvPr id="110" name="Picture 3" descr="D:\02. 업무\2014년\02. 전략과제\13. EM 동영상\montor.png"/>
            <p:cNvPicPr>
              <a:picLocks noChangeAspect="1" noChangeArrowheads="1"/>
            </p:cNvPicPr>
            <p:nvPr/>
          </p:nvPicPr>
          <p:blipFill>
            <a:blip r:embed="rId2" cstate="print"/>
            <a:srcRect b="22857"/>
            <a:stretch>
              <a:fillRect/>
            </a:stretch>
          </p:blipFill>
          <p:spPr bwMode="auto">
            <a:xfrm>
              <a:off x="1000099" y="1571612"/>
              <a:ext cx="3259689" cy="2071702"/>
            </a:xfrm>
            <a:prstGeom prst="rect">
              <a:avLst/>
            </a:prstGeom>
            <a:noFill/>
          </p:spPr>
        </p:pic>
        <p:pic>
          <p:nvPicPr>
            <p:cNvPr id="58370" name="Picture 2"/>
            <p:cNvPicPr>
              <a:picLocks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323422" y="1840430"/>
              <a:ext cx="2628000" cy="1656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50" name="아래쪽 화살표 49"/>
            <p:cNvSpPr/>
            <p:nvPr/>
          </p:nvSpPr>
          <p:spPr bwMode="auto">
            <a:xfrm rot="16200000">
              <a:off x="4435285" y="2468893"/>
              <a:ext cx="432000" cy="396000"/>
            </a:xfrm>
            <a:prstGeom prst="downArrow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rtlCol="0" anchor="ctr"/>
            <a:lstStyle/>
            <a:p>
              <a:pPr algn="ctr"/>
              <a:endParaRPr lang="ko-KR" altLang="en-US"/>
            </a:p>
          </p:txBody>
        </p:sp>
        <p:grpSp>
          <p:nvGrpSpPr>
            <p:cNvPr id="53" name="그룹 33"/>
            <p:cNvGrpSpPr/>
            <p:nvPr/>
          </p:nvGrpSpPr>
          <p:grpSpPr>
            <a:xfrm>
              <a:off x="3588178" y="3384352"/>
              <a:ext cx="1055260" cy="745677"/>
              <a:chOff x="2148414" y="2428868"/>
              <a:chExt cx="1388000" cy="995649"/>
            </a:xfrm>
          </p:grpSpPr>
          <p:grpSp>
            <p:nvGrpSpPr>
              <p:cNvPr id="54" name="그룹 67"/>
              <p:cNvGrpSpPr/>
              <p:nvPr/>
            </p:nvGrpSpPr>
            <p:grpSpPr>
              <a:xfrm>
                <a:off x="2428860" y="2428868"/>
                <a:ext cx="639748" cy="639748"/>
                <a:chOff x="4356597" y="3448242"/>
                <a:chExt cx="639748" cy="639748"/>
              </a:xfrm>
            </p:grpSpPr>
            <p:grpSp>
              <p:nvGrpSpPr>
                <p:cNvPr id="56" name="그룹 50"/>
                <p:cNvGrpSpPr/>
                <p:nvPr/>
              </p:nvGrpSpPr>
              <p:grpSpPr>
                <a:xfrm>
                  <a:off x="4356597" y="3448242"/>
                  <a:ext cx="639748" cy="639748"/>
                  <a:chOff x="5429256" y="3214686"/>
                  <a:chExt cx="639748" cy="639748"/>
                </a:xfrm>
              </p:grpSpPr>
              <p:pic>
                <p:nvPicPr>
                  <p:cNvPr id="58" name="Picture 17" descr="C:\Users\a00291\Desktop\kligg.com\kligg256x256.png"/>
                  <p:cNvPicPr>
                    <a:picLocks noChangeAspect="1" noChangeArrowheads="1"/>
                  </p:cNvPicPr>
                  <p:nvPr/>
                </p:nvPicPr>
                <p:blipFill>
                  <a:blip r:embed="rId6" cstate="screen"/>
                  <a:srcRect/>
                  <a:stretch>
                    <a:fillRect/>
                  </a:stretch>
                </p:blipFill>
                <p:spPr bwMode="auto">
                  <a:xfrm>
                    <a:off x="5500694" y="3286124"/>
                    <a:ext cx="568310" cy="568310"/>
                  </a:xfrm>
                  <a:prstGeom prst="rect">
                    <a:avLst/>
                  </a:prstGeom>
                  <a:noFill/>
                </p:spPr>
              </p:pic>
              <p:pic>
                <p:nvPicPr>
                  <p:cNvPr id="59" name="Picture 18" descr="C:\Users\a00291\Desktop\11949837831120231634mouse_pointer_wolfram_es_01_svg_med.png"/>
                  <p:cNvPicPr>
                    <a:picLocks noChangeAspect="1" noChangeArrowheads="1"/>
                  </p:cNvPicPr>
                  <p:nvPr/>
                </p:nvPicPr>
                <p:blipFill>
                  <a:blip r:embed="rId7" cstate="screen"/>
                  <a:srcRect/>
                  <a:stretch>
                    <a:fillRect/>
                  </a:stretch>
                </p:blipFill>
                <p:spPr bwMode="auto">
                  <a:xfrm>
                    <a:off x="5429256" y="3214686"/>
                    <a:ext cx="159318" cy="257694"/>
                  </a:xfrm>
                  <a:prstGeom prst="rect">
                    <a:avLst/>
                  </a:prstGeom>
                  <a:noFill/>
                </p:spPr>
              </p:pic>
            </p:grpSp>
            <p:sp>
              <p:nvSpPr>
                <p:cNvPr id="57" name="타원 56"/>
                <p:cNvSpPr/>
                <p:nvPr/>
              </p:nvSpPr>
              <p:spPr bwMode="auto">
                <a:xfrm>
                  <a:off x="4670780" y="3589982"/>
                  <a:ext cx="71438" cy="142876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>
                      <a:lumMod val="85000"/>
                      <a:lumOff val="15000"/>
                    </a:schemeClr>
                  </a:solidFill>
                  <a:miter lim="800000"/>
                  <a:headEnd/>
                  <a:tailEnd/>
                </a:ln>
                <a:effectLst>
                  <a:outerShdw dist="35921" dir="2700000" algn="ctr" rotWithShape="0">
                    <a:schemeClr val="bg2">
                      <a:alpha val="50000"/>
                    </a:schemeClr>
                  </a:outerShdw>
                </a:effectLst>
              </p:spPr>
              <p:txBody>
                <a:bodyPr wrap="none" rtlCol="0" anchor="ctr"/>
                <a:lstStyle/>
                <a:p>
                  <a:pPr algn="ctr"/>
                  <a:endParaRPr lang="ko-KR" altLang="en-US"/>
                </a:p>
              </p:txBody>
            </p:sp>
          </p:grpSp>
          <p:sp>
            <p:nvSpPr>
              <p:cNvPr id="55" name="TextBox 40"/>
              <p:cNvSpPr txBox="1"/>
              <p:nvPr/>
            </p:nvSpPr>
            <p:spPr>
              <a:xfrm>
                <a:off x="2148414" y="2972470"/>
                <a:ext cx="1388000" cy="4520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altLang="ko-KR" sz="1600" dirty="0" smtClean="0">
                    <a:solidFill>
                      <a:srgbClr val="C00000"/>
                    </a:solidFill>
                    <a:latin typeface="Arial Black" pitchFamily="34" charset="0"/>
                    <a:ea typeface="HY헤드라인M" pitchFamily="18" charset="-127"/>
                  </a:rPr>
                  <a:t>READY</a:t>
                </a:r>
                <a:endParaRPr lang="ko-KR" altLang="en-US" sz="1600" dirty="0">
                  <a:solidFill>
                    <a:srgbClr val="C00000"/>
                  </a:solidFill>
                  <a:latin typeface="Arial Black" pitchFamily="34" charset="0"/>
                  <a:ea typeface="HY헤드라인M" pitchFamily="18" charset="-127"/>
                </a:endParaRPr>
              </a:p>
            </p:txBody>
          </p:sp>
        </p:grpSp>
      </p:grpSp>
      <p:grpSp>
        <p:nvGrpSpPr>
          <p:cNvPr id="68" name="그룹 67"/>
          <p:cNvGrpSpPr/>
          <p:nvPr/>
        </p:nvGrpSpPr>
        <p:grpSpPr>
          <a:xfrm>
            <a:off x="928662" y="4071942"/>
            <a:ext cx="7143800" cy="2340675"/>
            <a:chOff x="928662" y="4071942"/>
            <a:chExt cx="7143800" cy="2340675"/>
          </a:xfrm>
        </p:grpSpPr>
        <p:grpSp>
          <p:nvGrpSpPr>
            <p:cNvPr id="47" name="그룹 46"/>
            <p:cNvGrpSpPr/>
            <p:nvPr/>
          </p:nvGrpSpPr>
          <p:grpSpPr>
            <a:xfrm>
              <a:off x="4857752" y="4143381"/>
              <a:ext cx="3214710" cy="2071702"/>
              <a:chOff x="3577282" y="1525397"/>
              <a:chExt cx="2258480" cy="1455312"/>
            </a:xfrm>
          </p:grpSpPr>
          <p:grpSp>
            <p:nvGrpSpPr>
              <p:cNvPr id="78" name="그룹 56"/>
              <p:cNvGrpSpPr/>
              <p:nvPr/>
            </p:nvGrpSpPr>
            <p:grpSpPr>
              <a:xfrm>
                <a:off x="3577282" y="1525397"/>
                <a:ext cx="2258480" cy="1446750"/>
                <a:chOff x="3577282" y="2519023"/>
                <a:chExt cx="2258480" cy="1446750"/>
              </a:xfrm>
            </p:grpSpPr>
            <p:pic>
              <p:nvPicPr>
                <p:cNvPr id="79" name="Picture 3" descr="D:\02. 업무\2014년\02. 전략과제\13. EM 동영상\montor.png"/>
                <p:cNvPicPr>
                  <a:picLocks noChangeAspect="1" noChangeArrowheads="1"/>
                </p:cNvPicPr>
                <p:nvPr/>
              </p:nvPicPr>
              <p:blipFill>
                <a:blip r:embed="rId2" cstate="print"/>
                <a:srcRect b="21979"/>
                <a:stretch>
                  <a:fillRect/>
                </a:stretch>
              </p:blipFill>
              <p:spPr bwMode="auto">
                <a:xfrm>
                  <a:off x="3577282" y="2519023"/>
                  <a:ext cx="2258480" cy="1446750"/>
                </a:xfrm>
                <a:prstGeom prst="rect">
                  <a:avLst/>
                </a:prstGeom>
                <a:noFill/>
              </p:spPr>
            </p:pic>
            <p:grpSp>
              <p:nvGrpSpPr>
                <p:cNvPr id="83" name="그룹 55"/>
                <p:cNvGrpSpPr/>
                <p:nvPr/>
              </p:nvGrpSpPr>
              <p:grpSpPr>
                <a:xfrm>
                  <a:off x="3795326" y="2687188"/>
                  <a:ext cx="1836000" cy="1152000"/>
                  <a:chOff x="928662" y="1142984"/>
                  <a:chExt cx="7620000" cy="4876800"/>
                </a:xfrm>
              </p:grpSpPr>
              <p:pic>
                <p:nvPicPr>
                  <p:cNvPr id="84" name="Picture 4"/>
                  <p:cNvPicPr>
                    <a:picLocks noChangeAspect="1" noChangeArrowheads="1"/>
                  </p:cNvPicPr>
                  <p:nvPr/>
                </p:nvPicPr>
                <p:blipFill>
                  <a:blip r:embed="rId8" cstate="screen"/>
                  <a:srcRect/>
                  <a:stretch>
                    <a:fillRect/>
                  </a:stretch>
                </p:blipFill>
                <p:spPr bwMode="auto">
                  <a:xfrm>
                    <a:off x="928662" y="1142984"/>
                    <a:ext cx="7620000" cy="4876800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  <a:effectLst/>
                </p:spPr>
              </p:pic>
              <p:pic>
                <p:nvPicPr>
                  <p:cNvPr id="86" name="Picture 5" descr="C:\Users\a00291\Desktop\d952e618_a4b1a4b1.jpg"/>
                  <p:cNvPicPr>
                    <a:picLocks noChangeAspect="1" noChangeArrowheads="1"/>
                  </p:cNvPicPr>
                  <p:nvPr/>
                </p:nvPicPr>
                <p:blipFill>
                  <a:blip r:embed="rId9" cstate="screen"/>
                  <a:srcRect/>
                  <a:stretch>
                    <a:fillRect/>
                  </a:stretch>
                </p:blipFill>
                <p:spPr bwMode="auto">
                  <a:xfrm>
                    <a:off x="4429124" y="2329997"/>
                    <a:ext cx="1076490" cy="1728000"/>
                  </a:xfrm>
                  <a:prstGeom prst="rect">
                    <a:avLst/>
                  </a:prstGeom>
                  <a:noFill/>
                </p:spPr>
              </p:pic>
            </p:grpSp>
          </p:grpSp>
          <p:grpSp>
            <p:nvGrpSpPr>
              <p:cNvPr id="89" name="그룹 25"/>
              <p:cNvGrpSpPr/>
              <p:nvPr/>
            </p:nvGrpSpPr>
            <p:grpSpPr>
              <a:xfrm>
                <a:off x="3787373" y="1733314"/>
                <a:ext cx="719217" cy="1247395"/>
                <a:chOff x="3916576" y="-2256307"/>
                <a:chExt cx="2922140" cy="5194914"/>
              </a:xfrm>
            </p:grpSpPr>
            <p:pic>
              <p:nvPicPr>
                <p:cNvPr id="90" name="그림 89"/>
                <p:cNvPicPr>
                  <a:picLocks noChangeAspect="1"/>
                </p:cNvPicPr>
                <p:nvPr/>
              </p:nvPicPr>
              <p:blipFill>
                <a:blip r:embed="rId10" cstate="screen">
                  <a:lum bright="12000" contrast="33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916576" y="-2256307"/>
                  <a:ext cx="2922140" cy="5194914"/>
                </a:xfrm>
                <a:prstGeom prst="rect">
                  <a:avLst/>
                </a:prstGeom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</p:pic>
            <p:sp>
              <p:nvSpPr>
                <p:cNvPr id="91" name="타원 90"/>
                <p:cNvSpPr/>
                <p:nvPr/>
              </p:nvSpPr>
              <p:spPr bwMode="auto">
                <a:xfrm>
                  <a:off x="4710546" y="354000"/>
                  <a:ext cx="132068" cy="118055"/>
                </a:xfrm>
                <a:prstGeom prst="ellipse">
                  <a:avLst/>
                </a:prstGeom>
                <a:solidFill>
                  <a:srgbClr val="FFC000">
                    <a:alpha val="70000"/>
                  </a:srgbClr>
                </a:solidFill>
                <a:ln w="9525">
                  <a:noFill/>
                  <a:miter lim="800000"/>
                  <a:headEnd/>
                  <a:tailEnd/>
                </a:ln>
                <a:effectLst>
                  <a:outerShdw dist="35921" dir="2700000" algn="ctr" rotWithShape="0">
                    <a:schemeClr val="bg2">
                      <a:alpha val="50000"/>
                    </a:schemeClr>
                  </a:outerShdw>
                </a:effectLst>
              </p:spPr>
              <p:txBody>
                <a:bodyPr wrap="none" rtlCol="0" anchor="ctr"/>
                <a:lstStyle/>
                <a:p>
                  <a:pPr algn="ctr"/>
                  <a:endParaRPr lang="ko-KR" altLang="en-US"/>
                </a:p>
              </p:txBody>
            </p:sp>
          </p:grpSp>
        </p:grpSp>
        <p:grpSp>
          <p:nvGrpSpPr>
            <p:cNvPr id="92" name="그룹 63"/>
            <p:cNvGrpSpPr/>
            <p:nvPr/>
          </p:nvGrpSpPr>
          <p:grpSpPr>
            <a:xfrm>
              <a:off x="928662" y="4071942"/>
              <a:ext cx="3357586" cy="2071702"/>
              <a:chOff x="6069489" y="2513083"/>
              <a:chExt cx="2258480" cy="1416363"/>
            </a:xfrm>
          </p:grpSpPr>
          <p:pic>
            <p:nvPicPr>
              <p:cNvPr id="94" name="Picture 3" descr="D:\02. 업무\2014년\02. 전략과제\13. EM 동영상\montor.png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 b="23618"/>
              <a:stretch>
                <a:fillRect/>
              </a:stretch>
            </p:blipFill>
            <p:spPr bwMode="auto">
              <a:xfrm>
                <a:off x="6069489" y="2513083"/>
                <a:ext cx="2258480" cy="1416363"/>
              </a:xfrm>
              <a:prstGeom prst="rect">
                <a:avLst/>
              </a:prstGeom>
              <a:noFill/>
            </p:spPr>
          </p:pic>
          <p:grpSp>
            <p:nvGrpSpPr>
              <p:cNvPr id="95" name="그룹 62"/>
              <p:cNvGrpSpPr/>
              <p:nvPr/>
            </p:nvGrpSpPr>
            <p:grpSpPr>
              <a:xfrm>
                <a:off x="6304802" y="2696330"/>
                <a:ext cx="1800000" cy="1143008"/>
                <a:chOff x="4823478" y="1046574"/>
                <a:chExt cx="3048000" cy="1950720"/>
              </a:xfrm>
            </p:grpSpPr>
            <p:pic>
              <p:nvPicPr>
                <p:cNvPr id="96" name="Picture 6"/>
                <p:cNvPicPr>
                  <a:picLocks noChangeAspect="1" noChangeArrowheads="1"/>
                </p:cNvPicPr>
                <p:nvPr/>
              </p:nvPicPr>
              <p:blipFill>
                <a:blip r:embed="rId11" cstate="screen"/>
                <a:srcRect/>
                <a:stretch>
                  <a:fillRect/>
                </a:stretch>
              </p:blipFill>
              <p:spPr bwMode="auto">
                <a:xfrm>
                  <a:off x="4823478" y="1046574"/>
                  <a:ext cx="3048000" cy="195072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  <p:pic>
              <p:nvPicPr>
                <p:cNvPr id="97" name="Picture 7" descr="C:\Users\a00291\Desktop\d952e618_a4b1a4b1.jpg"/>
                <p:cNvPicPr>
                  <a:picLocks noChangeArrowheads="1"/>
                </p:cNvPicPr>
                <p:nvPr/>
              </p:nvPicPr>
              <p:blipFill>
                <a:blip r:embed="rId12" cstate="screen"/>
                <a:srcRect r="-877"/>
                <a:stretch>
                  <a:fillRect/>
                </a:stretch>
              </p:blipFill>
              <p:spPr bwMode="auto">
                <a:xfrm>
                  <a:off x="5362137" y="1251837"/>
                  <a:ext cx="1511999" cy="1224001"/>
                </a:xfrm>
                <a:prstGeom prst="rect">
                  <a:avLst/>
                </a:prstGeom>
                <a:noFill/>
              </p:spPr>
            </p:pic>
          </p:grpSp>
        </p:grpSp>
        <p:sp>
          <p:nvSpPr>
            <p:cNvPr id="52" name="아래쪽 화살표 51"/>
            <p:cNvSpPr/>
            <p:nvPr/>
          </p:nvSpPr>
          <p:spPr bwMode="auto">
            <a:xfrm rot="5400000">
              <a:off x="4346913" y="5018636"/>
              <a:ext cx="432000" cy="396000"/>
            </a:xfrm>
            <a:prstGeom prst="downArrow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rtlCol="0" anchor="ctr"/>
            <a:lstStyle/>
            <a:p>
              <a:pPr algn="ctr"/>
              <a:endParaRPr lang="ko-KR" altLang="en-US"/>
            </a:p>
          </p:txBody>
        </p:sp>
        <p:grpSp>
          <p:nvGrpSpPr>
            <p:cNvPr id="60" name="그룹 33"/>
            <p:cNvGrpSpPr/>
            <p:nvPr/>
          </p:nvGrpSpPr>
          <p:grpSpPr>
            <a:xfrm>
              <a:off x="3352755" y="5658703"/>
              <a:ext cx="644039" cy="753914"/>
              <a:chOff x="2428860" y="2428868"/>
              <a:chExt cx="847114" cy="1006647"/>
            </a:xfrm>
          </p:grpSpPr>
          <p:grpSp>
            <p:nvGrpSpPr>
              <p:cNvPr id="61" name="그룹 67"/>
              <p:cNvGrpSpPr/>
              <p:nvPr/>
            </p:nvGrpSpPr>
            <p:grpSpPr>
              <a:xfrm>
                <a:off x="2428860" y="2428868"/>
                <a:ext cx="639748" cy="639748"/>
                <a:chOff x="4356597" y="3448242"/>
                <a:chExt cx="639748" cy="639748"/>
              </a:xfrm>
            </p:grpSpPr>
            <p:grpSp>
              <p:nvGrpSpPr>
                <p:cNvPr id="63" name="그룹 50"/>
                <p:cNvGrpSpPr/>
                <p:nvPr/>
              </p:nvGrpSpPr>
              <p:grpSpPr>
                <a:xfrm>
                  <a:off x="4356597" y="3448242"/>
                  <a:ext cx="639748" cy="639748"/>
                  <a:chOff x="5429256" y="3214686"/>
                  <a:chExt cx="639748" cy="639748"/>
                </a:xfrm>
              </p:grpSpPr>
              <p:pic>
                <p:nvPicPr>
                  <p:cNvPr id="65" name="Picture 17" descr="C:\Users\a00291\Desktop\kligg.com\kligg256x256.png"/>
                  <p:cNvPicPr>
                    <a:picLocks noChangeAspect="1" noChangeArrowheads="1"/>
                  </p:cNvPicPr>
                  <p:nvPr/>
                </p:nvPicPr>
                <p:blipFill>
                  <a:blip r:embed="rId6" cstate="screen"/>
                  <a:srcRect/>
                  <a:stretch>
                    <a:fillRect/>
                  </a:stretch>
                </p:blipFill>
                <p:spPr bwMode="auto">
                  <a:xfrm>
                    <a:off x="5500694" y="3286124"/>
                    <a:ext cx="568310" cy="568310"/>
                  </a:xfrm>
                  <a:prstGeom prst="rect">
                    <a:avLst/>
                  </a:prstGeom>
                  <a:noFill/>
                </p:spPr>
              </p:pic>
              <p:pic>
                <p:nvPicPr>
                  <p:cNvPr id="66" name="Picture 18" descr="C:\Users\a00291\Desktop\11949837831120231634mouse_pointer_wolfram_es_01_svg_med.png"/>
                  <p:cNvPicPr>
                    <a:picLocks noChangeAspect="1" noChangeArrowheads="1"/>
                  </p:cNvPicPr>
                  <p:nvPr/>
                </p:nvPicPr>
                <p:blipFill>
                  <a:blip r:embed="rId7" cstate="screen"/>
                  <a:srcRect/>
                  <a:stretch>
                    <a:fillRect/>
                  </a:stretch>
                </p:blipFill>
                <p:spPr bwMode="auto">
                  <a:xfrm>
                    <a:off x="5429256" y="3214686"/>
                    <a:ext cx="159318" cy="257694"/>
                  </a:xfrm>
                  <a:prstGeom prst="rect">
                    <a:avLst/>
                  </a:prstGeom>
                  <a:noFill/>
                </p:spPr>
              </p:pic>
            </p:grpSp>
            <p:sp>
              <p:nvSpPr>
                <p:cNvPr id="64" name="타원 63"/>
                <p:cNvSpPr/>
                <p:nvPr/>
              </p:nvSpPr>
              <p:spPr bwMode="auto">
                <a:xfrm>
                  <a:off x="4670780" y="3589982"/>
                  <a:ext cx="71438" cy="142876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>
                      <a:lumMod val="85000"/>
                      <a:lumOff val="15000"/>
                    </a:schemeClr>
                  </a:solidFill>
                  <a:miter lim="800000"/>
                  <a:headEnd/>
                  <a:tailEnd/>
                </a:ln>
                <a:effectLst>
                  <a:outerShdw dist="35921" dir="2700000" algn="ctr" rotWithShape="0">
                    <a:schemeClr val="bg2">
                      <a:alpha val="50000"/>
                    </a:schemeClr>
                  </a:outerShdw>
                </a:effectLst>
              </p:spPr>
              <p:txBody>
                <a:bodyPr wrap="none" rtlCol="0" anchor="ctr"/>
                <a:lstStyle/>
                <a:p>
                  <a:pPr algn="ctr"/>
                  <a:endParaRPr lang="ko-KR" altLang="en-US"/>
                </a:p>
              </p:txBody>
            </p:sp>
          </p:grpSp>
          <p:sp>
            <p:nvSpPr>
              <p:cNvPr id="62" name="TextBox 40"/>
              <p:cNvSpPr txBox="1"/>
              <p:nvPr/>
            </p:nvSpPr>
            <p:spPr>
              <a:xfrm>
                <a:off x="2451756" y="2983468"/>
                <a:ext cx="824218" cy="4520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altLang="ko-KR" sz="1600" dirty="0" smtClean="0">
                    <a:solidFill>
                      <a:srgbClr val="C00000"/>
                    </a:solidFill>
                    <a:latin typeface="Arial Black" pitchFamily="34" charset="0"/>
                    <a:ea typeface="HY헤드라인M" pitchFamily="18" charset="-127"/>
                  </a:rPr>
                  <a:t>OK</a:t>
                </a:r>
                <a:endParaRPr lang="ko-KR" altLang="en-US" sz="1600" dirty="0">
                  <a:solidFill>
                    <a:srgbClr val="C00000"/>
                  </a:solidFill>
                  <a:latin typeface="Arial Black" pitchFamily="34" charset="0"/>
                  <a:ea typeface="HY헤드라인M" pitchFamily="18" charset="-127"/>
                </a:endParaRPr>
              </a:p>
            </p:txBody>
          </p:sp>
        </p:grpSp>
      </p:grpSp>
      <p:grpSp>
        <p:nvGrpSpPr>
          <p:cNvPr id="69" name="그룹 37"/>
          <p:cNvGrpSpPr/>
          <p:nvPr/>
        </p:nvGrpSpPr>
        <p:grpSpPr>
          <a:xfrm>
            <a:off x="7786710" y="6417254"/>
            <a:ext cx="1213034" cy="369332"/>
            <a:chOff x="383284" y="4870823"/>
            <a:chExt cx="1213034" cy="369332"/>
          </a:xfrm>
        </p:grpSpPr>
        <p:sp>
          <p:nvSpPr>
            <p:cNvPr id="70" name="줄무늬가 있는 오른쪽 화살표 69"/>
            <p:cNvSpPr/>
            <p:nvPr/>
          </p:nvSpPr>
          <p:spPr bwMode="auto">
            <a:xfrm>
              <a:off x="1252191" y="4923076"/>
              <a:ext cx="344127" cy="233499"/>
            </a:xfrm>
            <a:prstGeom prst="stripedRightArrow">
              <a:avLst>
                <a:gd name="adj1" fmla="val 54775"/>
                <a:gd name="adj2" fmla="val 68539"/>
              </a:avLst>
            </a:prstGeom>
            <a:solidFill>
              <a:schemeClr val="accent6">
                <a:lumMod val="75000"/>
              </a:schemeClr>
            </a:solidFill>
            <a:ln w="3175">
              <a:noFill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rtlCol="0" anchor="ctr"/>
            <a:lstStyle/>
            <a:p>
              <a:pPr algn="ctr"/>
              <a:endParaRPr lang="ko-KR" altLang="en-US" sz="1600">
                <a:latin typeface="+mj-ea"/>
                <a:ea typeface="+mj-ea"/>
              </a:endParaRP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383284" y="4870823"/>
              <a:ext cx="8899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Black" pitchFamily="34" charset="0"/>
                  <a:ea typeface="+mj-ea"/>
                </a:rPr>
                <a:t>NEXT</a:t>
              </a:r>
              <a:endParaRPr lang="ko-KR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itchFamily="34" charset="0"/>
                <a:ea typeface="+mj-ea"/>
              </a:endParaRPr>
            </a:p>
          </p:txBody>
        </p:sp>
      </p:grpSp>
      <p:grpSp>
        <p:nvGrpSpPr>
          <p:cNvPr id="72" name="그룹 148"/>
          <p:cNvGrpSpPr/>
          <p:nvPr/>
        </p:nvGrpSpPr>
        <p:grpSpPr>
          <a:xfrm>
            <a:off x="206044" y="357166"/>
            <a:ext cx="5008075" cy="761104"/>
            <a:chOff x="206044" y="357166"/>
            <a:chExt cx="5008075" cy="761104"/>
          </a:xfrm>
        </p:grpSpPr>
        <p:sp>
          <p:nvSpPr>
            <p:cNvPr id="73" name="TextBox 72"/>
            <p:cNvSpPr txBox="1"/>
            <p:nvPr/>
          </p:nvSpPr>
          <p:spPr>
            <a:xfrm>
              <a:off x="285719" y="357166"/>
              <a:ext cx="4928400" cy="646986"/>
            </a:xfrm>
            <a:prstGeom prst="roundRect">
              <a:avLst>
                <a:gd name="adj" fmla="val 17816"/>
              </a:avLst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lIns="72000" rIns="72000" rtlCol="0">
              <a:spAutoFit/>
            </a:bodyPr>
            <a:lstStyle/>
            <a:p>
              <a:r>
                <a:rPr lang="ko-KR" altLang="en-US" sz="1600" b="1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          </a:t>
              </a:r>
              <a:r>
                <a:rPr lang="en-US" altLang="ko-KR" sz="1600" b="1" dirty="0" err="1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Cephalometric</a:t>
              </a:r>
              <a:r>
                <a:rPr lang="en-US" altLang="ko-KR" sz="1600" b="1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 Image Capture Procedure</a:t>
              </a:r>
            </a:p>
            <a:p>
              <a:r>
                <a:rPr lang="en-US" altLang="ko-KR" sz="1600" b="1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          (In Lateral Mode)</a:t>
              </a:r>
              <a:endParaRPr lang="en-US" altLang="ko-KR" sz="1600" b="1" dirty="0" smtClean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grpSp>
          <p:nvGrpSpPr>
            <p:cNvPr id="74" name="그룹 147"/>
            <p:cNvGrpSpPr/>
            <p:nvPr/>
          </p:nvGrpSpPr>
          <p:grpSpPr>
            <a:xfrm>
              <a:off x="206044" y="403890"/>
              <a:ext cx="785818" cy="714380"/>
              <a:chOff x="6572264" y="714356"/>
              <a:chExt cx="785818" cy="714380"/>
            </a:xfrm>
          </p:grpSpPr>
          <p:sp>
            <p:nvSpPr>
              <p:cNvPr id="75" name="모서리가 둥근 직사각형 74"/>
              <p:cNvSpPr/>
              <p:nvPr/>
            </p:nvSpPr>
            <p:spPr bwMode="auto">
              <a:xfrm>
                <a:off x="6732476" y="759790"/>
                <a:ext cx="500066" cy="500066"/>
              </a:xfrm>
              <a:prstGeom prst="roundRect">
                <a:avLst>
                  <a:gd name="adj" fmla="val 23600"/>
                </a:avLst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rtlCol="0" anchor="ctr"/>
              <a:lstStyle/>
              <a:p>
                <a:pPr algn="ctr"/>
                <a:endParaRPr lang="ko-KR" altLang="en-US"/>
              </a:p>
            </p:txBody>
          </p:sp>
          <p:pic>
            <p:nvPicPr>
              <p:cNvPr id="76" name="Picture 5" descr="D:\02. 업무\2014년\02. 전략과제\13. EM 동영상\작업파일\아이콘001.png"/>
              <p:cNvPicPr>
                <a:picLocks noChangeAspect="1" noChangeArrowheads="1"/>
              </p:cNvPicPr>
              <p:nvPr/>
            </p:nvPicPr>
            <p:blipFill>
              <a:blip r:embed="rId13" cstate="screen"/>
              <a:srcRect/>
              <a:stretch>
                <a:fillRect/>
              </a:stretch>
            </p:blipFill>
            <p:spPr bwMode="auto">
              <a:xfrm>
                <a:off x="6572264" y="714356"/>
                <a:ext cx="785818" cy="714380"/>
              </a:xfrm>
              <a:prstGeom prst="rect">
                <a:avLst/>
              </a:prstGeom>
              <a:noFill/>
            </p:spPr>
          </p:pic>
        </p:grpSp>
      </p:grpSp>
    </p:spTree>
    <p:extLst>
      <p:ext uri="{BB962C8B-B14F-4D97-AF65-F5344CB8AC3E}">
        <p14:creationId xmlns:p14="http://schemas.microsoft.com/office/powerpoint/2010/main" val="73086306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500"/>
                            </p:stCondLst>
                            <p:childTnLst>
                              <p:par>
                                <p:cTn id="25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6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500"/>
                            </p:stCondLst>
                            <p:childTnLst>
                              <p:par>
                                <p:cTn id="28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9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  <p:bldP spid="51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" name="그룹 64"/>
          <p:cNvGrpSpPr/>
          <p:nvPr/>
        </p:nvGrpSpPr>
        <p:grpSpPr>
          <a:xfrm>
            <a:off x="857224" y="1150492"/>
            <a:ext cx="8143932" cy="2015053"/>
            <a:chOff x="857224" y="1150492"/>
            <a:chExt cx="8143932" cy="2015053"/>
          </a:xfrm>
        </p:grpSpPr>
        <p:grpSp>
          <p:nvGrpSpPr>
            <p:cNvPr id="3" name="그룹 58"/>
            <p:cNvGrpSpPr/>
            <p:nvPr/>
          </p:nvGrpSpPr>
          <p:grpSpPr>
            <a:xfrm>
              <a:off x="928662" y="1150492"/>
              <a:ext cx="1857388" cy="1571636"/>
              <a:chOff x="1000100" y="1000108"/>
              <a:chExt cx="2589628" cy="2143140"/>
            </a:xfrm>
          </p:grpSpPr>
          <p:pic>
            <p:nvPicPr>
              <p:cNvPr id="56" name="Picture 3" descr="D:\02. 업무\2014년\02. 전략과제\13. EM 동영상\montor.png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1000100" y="1000108"/>
                <a:ext cx="2589628" cy="2143140"/>
              </a:xfrm>
              <a:prstGeom prst="rect">
                <a:avLst/>
              </a:prstGeom>
              <a:noFill/>
            </p:spPr>
          </p:pic>
          <p:pic>
            <p:nvPicPr>
              <p:cNvPr id="89092" name="Picture 4"/>
              <p:cNvPicPr>
                <a:picLocks noChangeArrowheads="1"/>
              </p:cNvPicPr>
              <p:nvPr/>
            </p:nvPicPr>
            <p:blipFill>
              <a:blip r:embed="rId3" cstate="screen"/>
              <a:srcRect/>
              <a:stretch>
                <a:fillRect/>
              </a:stretch>
            </p:blipFill>
            <p:spPr bwMode="auto">
              <a:xfrm>
                <a:off x="1259725" y="1223131"/>
                <a:ext cx="2088000" cy="129024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</p:grpSp>
        <p:grpSp>
          <p:nvGrpSpPr>
            <p:cNvPr id="64" name="그룹 63"/>
            <p:cNvGrpSpPr/>
            <p:nvPr/>
          </p:nvGrpSpPr>
          <p:grpSpPr>
            <a:xfrm>
              <a:off x="857224" y="1356097"/>
              <a:ext cx="8143932" cy="1809448"/>
              <a:chOff x="857224" y="1356097"/>
              <a:chExt cx="8143932" cy="1809448"/>
            </a:xfrm>
          </p:grpSpPr>
          <p:pic>
            <p:nvPicPr>
              <p:cNvPr id="89091" name="Picture 3" descr="D:\02. 업무\2014년\02. 전략과제\13. EM 동영상\dentist용\영상\15.png"/>
              <p:cNvPicPr>
                <a:picLocks noChangeAspect="1" noChangeArrowheads="1"/>
              </p:cNvPicPr>
              <p:nvPr/>
            </p:nvPicPr>
            <p:blipFill>
              <a:blip r:embed="rId4" cstate="screen"/>
              <a:srcRect/>
              <a:stretch>
                <a:fillRect/>
              </a:stretch>
            </p:blipFill>
            <p:spPr bwMode="auto">
              <a:xfrm>
                <a:off x="5286380" y="1356097"/>
                <a:ext cx="1144903" cy="1226001"/>
              </a:xfrm>
              <a:prstGeom prst="rect">
                <a:avLst/>
              </a:prstGeom>
              <a:noFill/>
            </p:spPr>
          </p:pic>
          <p:sp>
            <p:nvSpPr>
              <p:cNvPr id="37" name="직사각형 36"/>
              <p:cNvSpPr/>
              <p:nvPr/>
            </p:nvSpPr>
            <p:spPr>
              <a:xfrm>
                <a:off x="857224" y="2657714"/>
                <a:ext cx="2214578" cy="5078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ko-KR" altLang="en-US" sz="9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① </a:t>
                </a:r>
                <a:r>
                  <a:rPr lang="en-US" altLang="ko-KR" sz="9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Select the PA mode from the</a:t>
                </a:r>
                <a:br>
                  <a:rPr lang="en-US" altLang="ko-KR" sz="9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itchFamily="34" charset="0"/>
                    <a:cs typeface="Arial" pitchFamily="34" charset="0"/>
                  </a:rPr>
                </a:br>
                <a:r>
                  <a:rPr lang="en-US" altLang="ko-KR" sz="9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    capture software and then click </a:t>
                </a:r>
                <a:br>
                  <a:rPr lang="en-US" altLang="ko-KR" sz="9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itchFamily="34" charset="0"/>
                    <a:cs typeface="Arial" pitchFamily="34" charset="0"/>
                  </a:rPr>
                </a:br>
                <a:r>
                  <a:rPr lang="en-US" altLang="ko-KR" sz="9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    CONFIRM. </a:t>
                </a:r>
              </a:p>
            </p:txBody>
          </p:sp>
          <p:sp>
            <p:nvSpPr>
              <p:cNvPr id="42" name="직사각형 41"/>
              <p:cNvSpPr/>
              <p:nvPr/>
            </p:nvSpPr>
            <p:spPr>
              <a:xfrm>
                <a:off x="3000363" y="2657714"/>
                <a:ext cx="2066939" cy="5078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ko-KR" altLang="en-US" sz="9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② </a:t>
                </a:r>
                <a:r>
                  <a:rPr lang="en-US" altLang="ko-KR" sz="9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Turn the ear rods 90° </a:t>
                </a:r>
                <a:br>
                  <a:rPr lang="en-US" altLang="ko-KR" sz="9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itchFamily="34" charset="0"/>
                    <a:cs typeface="Arial" pitchFamily="34" charset="0"/>
                  </a:rPr>
                </a:br>
                <a:r>
                  <a:rPr lang="en-US" altLang="ko-KR" sz="9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    clockwise from their initial</a:t>
                </a:r>
                <a:br>
                  <a:rPr lang="en-US" altLang="ko-KR" sz="9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itchFamily="34" charset="0"/>
                    <a:cs typeface="Arial" pitchFamily="34" charset="0"/>
                  </a:rPr>
                </a:br>
                <a:r>
                  <a:rPr lang="en-US" altLang="ko-KR" sz="9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    position. </a:t>
                </a:r>
              </a:p>
            </p:txBody>
          </p:sp>
          <p:sp>
            <p:nvSpPr>
              <p:cNvPr id="52" name="직사각형 51"/>
              <p:cNvSpPr/>
              <p:nvPr/>
            </p:nvSpPr>
            <p:spPr>
              <a:xfrm>
                <a:off x="6786578" y="2657714"/>
                <a:ext cx="2214578" cy="2308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ko-KR" altLang="en-US" sz="9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④ </a:t>
                </a:r>
                <a:r>
                  <a:rPr lang="en-US" altLang="ko-KR" sz="9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Fold the</a:t>
                </a:r>
                <a:r>
                  <a:rPr lang="ko-KR" altLang="en-US" sz="900" dirty="0" smtClean="0">
                    <a:solidFill>
                      <a:srgbClr val="211D1E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altLang="ko-KR" sz="9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nasal </a:t>
                </a:r>
                <a:r>
                  <a:rPr lang="en-US" altLang="ko-KR" sz="900" dirty="0" err="1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positioner</a:t>
                </a:r>
                <a:r>
                  <a:rPr lang="en-US" altLang="ko-KR" sz="9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.</a:t>
                </a:r>
              </a:p>
            </p:txBody>
          </p:sp>
          <p:pic>
            <p:nvPicPr>
              <p:cNvPr id="89090" name="Picture 2" descr="D:\02. 업무\2014년\02. 전략과제\13. EM 동영상\dentist용\영상\12.png"/>
              <p:cNvPicPr>
                <a:picLocks noChangeAspect="1" noChangeArrowheads="1"/>
              </p:cNvPicPr>
              <p:nvPr/>
            </p:nvPicPr>
            <p:blipFill>
              <a:blip r:embed="rId5" cstate="screen"/>
              <a:srcRect/>
              <a:stretch>
                <a:fillRect/>
              </a:stretch>
            </p:blipFill>
            <p:spPr bwMode="auto">
              <a:xfrm>
                <a:off x="3286116" y="1427535"/>
                <a:ext cx="1428760" cy="1109884"/>
              </a:xfrm>
              <a:prstGeom prst="rect">
                <a:avLst/>
              </a:prstGeom>
              <a:noFill/>
            </p:spPr>
          </p:pic>
          <p:sp>
            <p:nvSpPr>
              <p:cNvPr id="57" name="직사각형 56"/>
              <p:cNvSpPr/>
              <p:nvPr/>
            </p:nvSpPr>
            <p:spPr>
              <a:xfrm>
                <a:off x="5214941" y="2657714"/>
                <a:ext cx="1428761" cy="5078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ko-KR" altLang="en-US" sz="9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③ </a:t>
                </a:r>
                <a:r>
                  <a:rPr lang="en-US" altLang="ko-KR" sz="9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Widen the distance </a:t>
                </a:r>
                <a:br>
                  <a:rPr lang="en-US" altLang="ko-KR" sz="9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itchFamily="34" charset="0"/>
                    <a:cs typeface="Arial" pitchFamily="34" charset="0"/>
                  </a:rPr>
                </a:br>
                <a:r>
                  <a:rPr lang="en-US" altLang="ko-KR" sz="9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     between the two ear</a:t>
                </a:r>
                <a:br>
                  <a:rPr lang="en-US" altLang="ko-KR" sz="9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itchFamily="34" charset="0"/>
                    <a:cs typeface="Arial" pitchFamily="34" charset="0"/>
                  </a:rPr>
                </a:br>
                <a:r>
                  <a:rPr lang="en-US" altLang="ko-KR" sz="9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     rods. </a:t>
                </a:r>
                <a:endParaRPr lang="en-US" altLang="ko-KR" sz="9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pic>
            <p:nvPicPr>
              <p:cNvPr id="89094" name="Picture 6" descr="D:\02. 업무\2014년\02. 전략과제\13. EM 동영상\dentist용\영상\31.png"/>
              <p:cNvPicPr>
                <a:picLocks noChangeAspect="1" noChangeArrowheads="1"/>
              </p:cNvPicPr>
              <p:nvPr/>
            </p:nvPicPr>
            <p:blipFill>
              <a:blip r:embed="rId6" cstate="screen"/>
              <a:srcRect/>
              <a:stretch>
                <a:fillRect/>
              </a:stretch>
            </p:blipFill>
            <p:spPr bwMode="auto">
              <a:xfrm>
                <a:off x="6858016" y="1475032"/>
                <a:ext cx="1639743" cy="1095511"/>
              </a:xfrm>
              <a:prstGeom prst="rect">
                <a:avLst/>
              </a:prstGeom>
              <a:noFill/>
            </p:spPr>
          </p:pic>
          <p:sp>
            <p:nvSpPr>
              <p:cNvPr id="60" name="갈매기형 수장 59"/>
              <p:cNvSpPr/>
              <p:nvPr/>
            </p:nvSpPr>
            <p:spPr bwMode="auto">
              <a:xfrm>
                <a:off x="2928926" y="2141915"/>
                <a:ext cx="214314" cy="285752"/>
              </a:xfrm>
              <a:prstGeom prst="chevron">
                <a:avLst/>
              </a:prstGeom>
              <a:gradFill flip="none" rotWithShape="1">
                <a:gsLst>
                  <a:gs pos="0">
                    <a:schemeClr val="tx1">
                      <a:tint val="66000"/>
                      <a:satMod val="160000"/>
                    </a:schemeClr>
                  </a:gs>
                  <a:gs pos="50000">
                    <a:schemeClr val="tx1">
                      <a:tint val="44500"/>
                      <a:satMod val="160000"/>
                    </a:schemeClr>
                  </a:gs>
                  <a:gs pos="100000">
                    <a:schemeClr val="tx1">
                      <a:tint val="23500"/>
                      <a:satMod val="160000"/>
                    </a:schemeClr>
                  </a:gs>
                </a:gsLst>
                <a:lin ang="2700000" scaled="1"/>
                <a:tileRect/>
              </a:gradFill>
              <a:ln w="9525">
                <a:solidFill>
                  <a:schemeClr val="tx1">
                    <a:lumMod val="50000"/>
                    <a:lumOff val="50000"/>
                  </a:schemeClr>
                </a:solidFill>
                <a:miter lim="800000"/>
                <a:headEnd/>
                <a:tailEnd/>
              </a:ln>
              <a:effectLst>
                <a:outerShdw dist="35921" dir="2700000" algn="ctr" rotWithShape="0">
                  <a:schemeClr val="bg2">
                    <a:alpha val="50000"/>
                  </a:schemeClr>
                </a:outerShdw>
              </a:effectLst>
            </p:spPr>
            <p:txBody>
              <a:bodyPr wrap="none"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62" name="갈매기형 수장 61"/>
              <p:cNvSpPr/>
              <p:nvPr/>
            </p:nvSpPr>
            <p:spPr bwMode="auto">
              <a:xfrm>
                <a:off x="4786314" y="2141915"/>
                <a:ext cx="214314" cy="285752"/>
              </a:xfrm>
              <a:prstGeom prst="chevron">
                <a:avLst/>
              </a:prstGeom>
              <a:gradFill flip="none" rotWithShape="1">
                <a:gsLst>
                  <a:gs pos="0">
                    <a:schemeClr val="tx1">
                      <a:tint val="66000"/>
                      <a:satMod val="160000"/>
                    </a:schemeClr>
                  </a:gs>
                  <a:gs pos="50000">
                    <a:schemeClr val="tx1">
                      <a:tint val="44500"/>
                      <a:satMod val="160000"/>
                    </a:schemeClr>
                  </a:gs>
                  <a:gs pos="100000">
                    <a:schemeClr val="tx1">
                      <a:tint val="23500"/>
                      <a:satMod val="160000"/>
                    </a:schemeClr>
                  </a:gs>
                </a:gsLst>
                <a:lin ang="2700000" scaled="1"/>
                <a:tileRect/>
              </a:gradFill>
              <a:ln w="9525">
                <a:solidFill>
                  <a:schemeClr val="tx1">
                    <a:lumMod val="50000"/>
                    <a:lumOff val="50000"/>
                  </a:schemeClr>
                </a:solidFill>
                <a:miter lim="800000"/>
                <a:headEnd/>
                <a:tailEnd/>
              </a:ln>
              <a:effectLst>
                <a:outerShdw dist="35921" dir="2700000" algn="ctr" rotWithShape="0">
                  <a:schemeClr val="bg2">
                    <a:alpha val="50000"/>
                  </a:schemeClr>
                </a:outerShdw>
              </a:effectLst>
            </p:spPr>
            <p:txBody>
              <a:bodyPr wrap="none"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63" name="갈매기형 수장 62"/>
              <p:cNvSpPr/>
              <p:nvPr/>
            </p:nvSpPr>
            <p:spPr bwMode="auto">
              <a:xfrm>
                <a:off x="6643702" y="2141915"/>
                <a:ext cx="214314" cy="285752"/>
              </a:xfrm>
              <a:prstGeom prst="chevron">
                <a:avLst/>
              </a:prstGeom>
              <a:gradFill flip="none" rotWithShape="1">
                <a:gsLst>
                  <a:gs pos="0">
                    <a:schemeClr val="tx1">
                      <a:tint val="66000"/>
                      <a:satMod val="160000"/>
                    </a:schemeClr>
                  </a:gs>
                  <a:gs pos="50000">
                    <a:schemeClr val="tx1">
                      <a:tint val="44500"/>
                      <a:satMod val="160000"/>
                    </a:schemeClr>
                  </a:gs>
                  <a:gs pos="100000">
                    <a:schemeClr val="tx1">
                      <a:tint val="23500"/>
                      <a:satMod val="160000"/>
                    </a:schemeClr>
                  </a:gs>
                </a:gsLst>
                <a:lin ang="2700000" scaled="1"/>
                <a:tileRect/>
              </a:gradFill>
              <a:ln w="9525">
                <a:solidFill>
                  <a:schemeClr val="tx1">
                    <a:lumMod val="50000"/>
                    <a:lumOff val="50000"/>
                  </a:schemeClr>
                </a:solidFill>
                <a:miter lim="800000"/>
                <a:headEnd/>
                <a:tailEnd/>
              </a:ln>
              <a:effectLst>
                <a:outerShdw dist="35921" dir="2700000" algn="ctr" rotWithShape="0">
                  <a:schemeClr val="bg2">
                    <a:alpha val="50000"/>
                  </a:schemeClr>
                </a:outerShdw>
              </a:effectLst>
            </p:spPr>
            <p:txBody>
              <a:bodyPr wrap="none" rtlCol="0" anchor="ctr"/>
              <a:lstStyle/>
              <a:p>
                <a:pPr algn="ctr"/>
                <a:endParaRPr lang="ko-KR" altLang="en-US"/>
              </a:p>
            </p:txBody>
          </p:sp>
        </p:grpSp>
      </p:grpSp>
      <p:grpSp>
        <p:nvGrpSpPr>
          <p:cNvPr id="66" name="그룹 65"/>
          <p:cNvGrpSpPr/>
          <p:nvPr/>
        </p:nvGrpSpPr>
        <p:grpSpPr>
          <a:xfrm>
            <a:off x="881551" y="3330960"/>
            <a:ext cx="7625101" cy="3074548"/>
            <a:chOff x="881551" y="3356361"/>
            <a:chExt cx="7625101" cy="3074548"/>
          </a:xfrm>
        </p:grpSpPr>
        <p:pic>
          <p:nvPicPr>
            <p:cNvPr id="89096" name="Picture 8" descr="D:\02. 업무\2014년\02. 전략과제\13. EM 동영상\dentist용\영상\13-1.png"/>
            <p:cNvPicPr>
              <a:picLocks noChangeAspect="1" noChangeArrowheads="1"/>
            </p:cNvPicPr>
            <p:nvPr/>
          </p:nvPicPr>
          <p:blipFill>
            <a:blip r:embed="rId7" cstate="screen"/>
            <a:srcRect/>
            <a:stretch>
              <a:fillRect/>
            </a:stretch>
          </p:blipFill>
          <p:spPr bwMode="auto">
            <a:xfrm>
              <a:off x="6215074" y="3356361"/>
              <a:ext cx="2291578" cy="2286633"/>
            </a:xfrm>
            <a:prstGeom prst="rect">
              <a:avLst/>
            </a:prstGeom>
            <a:noFill/>
          </p:spPr>
        </p:pic>
        <p:grpSp>
          <p:nvGrpSpPr>
            <p:cNvPr id="4" name="그룹 98"/>
            <p:cNvGrpSpPr/>
            <p:nvPr/>
          </p:nvGrpSpPr>
          <p:grpSpPr>
            <a:xfrm>
              <a:off x="881551" y="3722097"/>
              <a:ext cx="2118813" cy="1602778"/>
              <a:chOff x="4394940" y="3508984"/>
              <a:chExt cx="2118813" cy="1602778"/>
            </a:xfrm>
          </p:grpSpPr>
          <p:grpSp>
            <p:nvGrpSpPr>
              <p:cNvPr id="5" name="그룹 88"/>
              <p:cNvGrpSpPr/>
              <p:nvPr/>
            </p:nvGrpSpPr>
            <p:grpSpPr>
              <a:xfrm>
                <a:off x="4394940" y="3508984"/>
                <a:ext cx="1857388" cy="1571636"/>
                <a:chOff x="4394940" y="3508984"/>
                <a:chExt cx="1857388" cy="1571636"/>
              </a:xfrm>
            </p:grpSpPr>
            <p:pic>
              <p:nvPicPr>
                <p:cNvPr id="86" name="Picture 3" descr="D:\02. 업무\2014년\02. 전략과제\13. EM 동영상\montor.png"/>
                <p:cNvPicPr>
                  <a:picLocks noChangeAspect="1" noChangeArrowheads="1"/>
                </p:cNvPicPr>
                <p:nvPr/>
              </p:nvPicPr>
              <p:blipFill>
                <a:blip r:embed="rId2" cstate="print"/>
                <a:srcRect/>
                <a:stretch>
                  <a:fillRect/>
                </a:stretch>
              </p:blipFill>
              <p:spPr bwMode="auto">
                <a:xfrm>
                  <a:off x="4394940" y="3508984"/>
                  <a:ext cx="1857388" cy="1571636"/>
                </a:xfrm>
                <a:prstGeom prst="rect">
                  <a:avLst/>
                </a:prstGeom>
                <a:noFill/>
              </p:spPr>
            </p:pic>
            <p:pic>
              <p:nvPicPr>
                <p:cNvPr id="89098" name="Picture 10"/>
                <p:cNvPicPr>
                  <a:picLocks noChangeAspect="1" noChangeArrowheads="1"/>
                </p:cNvPicPr>
                <p:nvPr/>
              </p:nvPicPr>
              <p:blipFill>
                <a:blip r:embed="rId8" cstate="screen"/>
                <a:srcRect/>
                <a:stretch>
                  <a:fillRect/>
                </a:stretch>
              </p:blipFill>
              <p:spPr bwMode="auto">
                <a:xfrm>
                  <a:off x="4580668" y="3662880"/>
                  <a:ext cx="1500198" cy="96012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  <p:pic>
              <p:nvPicPr>
                <p:cNvPr id="89097" name="Picture 9" descr="C:\Users\a00291\Desktop\ed645fb0_11.bmp"/>
                <p:cNvPicPr>
                  <a:picLocks noChangeArrowheads="1"/>
                </p:cNvPicPr>
                <p:nvPr/>
              </p:nvPicPr>
              <p:blipFill>
                <a:blip r:embed="rId9" cstate="print"/>
                <a:srcRect l="2885"/>
                <a:stretch>
                  <a:fillRect/>
                </a:stretch>
              </p:blipFill>
              <p:spPr bwMode="auto">
                <a:xfrm>
                  <a:off x="4825318" y="3760186"/>
                  <a:ext cx="784800" cy="608400"/>
                </a:xfrm>
                <a:prstGeom prst="rect">
                  <a:avLst/>
                </a:prstGeom>
                <a:noFill/>
              </p:spPr>
            </p:pic>
          </p:grpSp>
          <p:grpSp>
            <p:nvGrpSpPr>
              <p:cNvPr id="6" name="그룹 33"/>
              <p:cNvGrpSpPr/>
              <p:nvPr/>
            </p:nvGrpSpPr>
            <p:grpSpPr>
              <a:xfrm>
                <a:off x="5715008" y="4429132"/>
                <a:ext cx="798745" cy="682630"/>
                <a:chOff x="2397441" y="2428868"/>
                <a:chExt cx="935762" cy="1000132"/>
              </a:xfrm>
            </p:grpSpPr>
            <p:grpSp>
              <p:nvGrpSpPr>
                <p:cNvPr id="7" name="그룹 67"/>
                <p:cNvGrpSpPr/>
                <p:nvPr/>
              </p:nvGrpSpPr>
              <p:grpSpPr>
                <a:xfrm>
                  <a:off x="2428861" y="2428868"/>
                  <a:ext cx="639747" cy="639748"/>
                  <a:chOff x="4356598" y="3448242"/>
                  <a:chExt cx="639747" cy="639748"/>
                </a:xfrm>
              </p:grpSpPr>
              <p:grpSp>
                <p:nvGrpSpPr>
                  <p:cNvPr id="8" name="그룹 50"/>
                  <p:cNvGrpSpPr/>
                  <p:nvPr/>
                </p:nvGrpSpPr>
                <p:grpSpPr>
                  <a:xfrm>
                    <a:off x="4356598" y="3448242"/>
                    <a:ext cx="639747" cy="639748"/>
                    <a:chOff x="5429257" y="3214686"/>
                    <a:chExt cx="639747" cy="639748"/>
                  </a:xfrm>
                </p:grpSpPr>
                <p:pic>
                  <p:nvPicPr>
                    <p:cNvPr id="96" name="Picture 17" descr="C:\Users\a00291\Desktop\kligg.com\kligg256x256.png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10" cstate="screen"/>
                    <a:srcRect/>
                    <a:stretch>
                      <a:fillRect/>
                    </a:stretch>
                  </p:blipFill>
                  <p:spPr bwMode="auto">
                    <a:xfrm>
                      <a:off x="5500694" y="3286124"/>
                      <a:ext cx="568310" cy="568310"/>
                    </a:xfrm>
                    <a:prstGeom prst="rect">
                      <a:avLst/>
                    </a:prstGeom>
                    <a:noFill/>
                  </p:spPr>
                </p:pic>
                <p:pic>
                  <p:nvPicPr>
                    <p:cNvPr id="97" name="Picture 18" descr="C:\Users\a00291\Desktop\11949837831120231634mouse_pointer_wolfram_es_01_svg_med.png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11" cstate="screen"/>
                    <a:srcRect/>
                    <a:stretch>
                      <a:fillRect/>
                    </a:stretch>
                  </p:blipFill>
                  <p:spPr bwMode="auto">
                    <a:xfrm>
                      <a:off x="5429257" y="3214686"/>
                      <a:ext cx="159318" cy="257695"/>
                    </a:xfrm>
                    <a:prstGeom prst="rect">
                      <a:avLst/>
                    </a:prstGeom>
                    <a:noFill/>
                  </p:spPr>
                </p:pic>
              </p:grpSp>
              <p:sp>
                <p:nvSpPr>
                  <p:cNvPr id="94" name="타원 93"/>
                  <p:cNvSpPr/>
                  <p:nvPr/>
                </p:nvSpPr>
                <p:spPr bwMode="auto">
                  <a:xfrm>
                    <a:off x="4670780" y="3589982"/>
                    <a:ext cx="71438" cy="142876"/>
                  </a:xfrm>
                  <a:prstGeom prst="ellipse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tx1">
                        <a:lumMod val="85000"/>
                        <a:lumOff val="15000"/>
                      </a:schemeClr>
                    </a:solidFill>
                    <a:miter lim="800000"/>
                    <a:headEnd/>
                    <a:tailEnd/>
                  </a:ln>
                  <a:effectLst>
                    <a:outerShdw dist="35921" dir="2700000" algn="ctr" rotWithShape="0">
                      <a:schemeClr val="bg2">
                        <a:alpha val="50000"/>
                      </a:schemeClr>
                    </a:outerShdw>
                  </a:effectLst>
                </p:spPr>
                <p:txBody>
                  <a:bodyPr wrap="none" rtlCol="0" anchor="ctr"/>
                  <a:lstStyle/>
                  <a:p>
                    <a:pPr algn="ctr"/>
                    <a:endParaRPr lang="ko-KR" altLang="en-US"/>
                  </a:p>
                </p:txBody>
              </p:sp>
            </p:grpSp>
            <p:sp>
              <p:nvSpPr>
                <p:cNvPr id="92" name="TextBox 40"/>
                <p:cNvSpPr txBox="1"/>
                <p:nvPr/>
              </p:nvSpPr>
              <p:spPr>
                <a:xfrm>
                  <a:off x="2397441" y="2978071"/>
                  <a:ext cx="935762" cy="45092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>
                  <a:defPPr>
                    <a:defRPr lang="ko-KR"/>
                  </a:defPPr>
                  <a:lvl1pPr marL="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r>
                    <a:rPr lang="en-US" altLang="ko-KR" sz="1400" dirty="0" smtClean="0">
                      <a:solidFill>
                        <a:srgbClr val="C00000"/>
                      </a:solidFill>
                      <a:latin typeface="Arial Black" pitchFamily="34" charset="0"/>
                      <a:ea typeface="HY헤드라인M" pitchFamily="18" charset="-127"/>
                    </a:rPr>
                    <a:t>Click!!</a:t>
                  </a:r>
                  <a:endParaRPr lang="ko-KR" altLang="en-US" sz="1400" dirty="0">
                    <a:solidFill>
                      <a:srgbClr val="C00000"/>
                    </a:solidFill>
                    <a:latin typeface="Arial Black" pitchFamily="34" charset="0"/>
                    <a:ea typeface="HY헤드라인M" pitchFamily="18" charset="-127"/>
                  </a:endParaRPr>
                </a:p>
              </p:txBody>
            </p:sp>
          </p:grpSp>
        </p:grpSp>
        <p:sp>
          <p:nvSpPr>
            <p:cNvPr id="105" name="갈매기형 수장 104"/>
            <p:cNvSpPr/>
            <p:nvPr/>
          </p:nvSpPr>
          <p:spPr bwMode="auto">
            <a:xfrm rot="10800000">
              <a:off x="5584244" y="4516461"/>
              <a:ext cx="214314" cy="285752"/>
            </a:xfrm>
            <a:prstGeom prst="chevron">
              <a:avLst/>
            </a:prstGeom>
            <a:gradFill flip="none" rotWithShape="1">
              <a:gsLst>
                <a:gs pos="0">
                  <a:schemeClr val="tx1">
                    <a:tint val="66000"/>
                    <a:satMod val="160000"/>
                  </a:schemeClr>
                </a:gs>
                <a:gs pos="50000">
                  <a:schemeClr val="tx1">
                    <a:tint val="44500"/>
                    <a:satMod val="160000"/>
                  </a:schemeClr>
                </a:gs>
                <a:gs pos="100000">
                  <a:schemeClr val="tx1">
                    <a:tint val="23500"/>
                    <a:satMod val="160000"/>
                  </a:schemeClr>
                </a:gs>
              </a:gsLst>
              <a:lin ang="2700000" scaled="1"/>
              <a:tileRect/>
            </a:gradFill>
            <a:ln w="9525">
              <a:solidFill>
                <a:schemeClr val="tx1">
                  <a:lumMod val="50000"/>
                  <a:lumOff val="50000"/>
                </a:schemeClr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06" name="갈매기형 수장 105"/>
            <p:cNvSpPr/>
            <p:nvPr/>
          </p:nvSpPr>
          <p:spPr bwMode="auto">
            <a:xfrm rot="10800000">
              <a:off x="3000364" y="4499369"/>
              <a:ext cx="214314" cy="285752"/>
            </a:xfrm>
            <a:prstGeom prst="chevron">
              <a:avLst/>
            </a:prstGeom>
            <a:gradFill flip="none" rotWithShape="1">
              <a:gsLst>
                <a:gs pos="0">
                  <a:schemeClr val="tx1">
                    <a:tint val="66000"/>
                    <a:satMod val="160000"/>
                  </a:schemeClr>
                </a:gs>
                <a:gs pos="50000">
                  <a:schemeClr val="tx1">
                    <a:tint val="44500"/>
                    <a:satMod val="160000"/>
                  </a:schemeClr>
                </a:gs>
                <a:gs pos="100000">
                  <a:schemeClr val="tx1">
                    <a:tint val="23500"/>
                    <a:satMod val="160000"/>
                  </a:schemeClr>
                </a:gs>
              </a:gsLst>
              <a:lin ang="2700000" scaled="1"/>
              <a:tileRect/>
            </a:gradFill>
            <a:ln w="9525">
              <a:solidFill>
                <a:schemeClr val="tx1">
                  <a:lumMod val="50000"/>
                  <a:lumOff val="50000"/>
                </a:schemeClr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07" name="직사각형 106"/>
            <p:cNvSpPr/>
            <p:nvPr/>
          </p:nvSpPr>
          <p:spPr>
            <a:xfrm>
              <a:off x="6215074" y="5646079"/>
              <a:ext cx="2214578" cy="7848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ko-KR" altLang="en-US" sz="9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⑤ </a:t>
              </a:r>
              <a:r>
                <a:rPr lang="en-US" altLang="ko-KR" sz="9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Ask the patient to stand upright</a:t>
              </a:r>
              <a:br>
                <a:rPr lang="en-US" altLang="ko-KR" sz="9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</a:br>
              <a:r>
                <a:rPr lang="en-US" altLang="ko-KR" sz="9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    facing the sensor. Make sure </a:t>
              </a:r>
              <a:br>
                <a:rPr lang="en-US" altLang="ko-KR" sz="9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</a:br>
              <a:r>
                <a:rPr lang="en-US" altLang="ko-KR" sz="9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    that the patient’s shoulders are</a:t>
              </a:r>
              <a:br>
                <a:rPr lang="en-US" altLang="ko-KR" sz="9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</a:br>
              <a:r>
                <a:rPr lang="en-US" altLang="ko-KR" sz="9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    level and his/her neck is</a:t>
              </a:r>
              <a:br>
                <a:rPr lang="en-US" altLang="ko-KR" sz="9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</a:br>
              <a:r>
                <a:rPr lang="en-US" altLang="ko-KR" sz="9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    relaxed.</a:t>
              </a:r>
            </a:p>
          </p:txBody>
        </p:sp>
        <p:sp>
          <p:nvSpPr>
            <p:cNvPr id="108" name="직사각형 107"/>
            <p:cNvSpPr/>
            <p:nvPr/>
          </p:nvSpPr>
          <p:spPr>
            <a:xfrm>
              <a:off x="3643305" y="5646079"/>
              <a:ext cx="2288397" cy="5078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ko-KR" altLang="en-US" sz="9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⑥ </a:t>
              </a:r>
              <a:r>
                <a:rPr lang="en-US" altLang="ko-KR" sz="9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Click READY from the</a:t>
              </a:r>
              <a:br>
                <a:rPr lang="en-US" altLang="ko-KR" sz="9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</a:br>
              <a:r>
                <a:rPr lang="en-US" altLang="ko-KR" sz="9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     capture software and proceed to</a:t>
              </a:r>
              <a:br>
                <a:rPr lang="en-US" altLang="ko-KR" sz="9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</a:br>
              <a:r>
                <a:rPr lang="en-US" altLang="ko-KR" sz="9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     the image capture. </a:t>
              </a:r>
            </a:p>
          </p:txBody>
        </p:sp>
        <p:sp>
          <p:nvSpPr>
            <p:cNvPr id="109" name="직사각형 108"/>
            <p:cNvSpPr/>
            <p:nvPr/>
          </p:nvSpPr>
          <p:spPr>
            <a:xfrm>
              <a:off x="928662" y="5646079"/>
              <a:ext cx="2214578" cy="5078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ko-KR" altLang="en-US" sz="9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⑦ </a:t>
              </a:r>
              <a:r>
                <a:rPr lang="en-US" altLang="ko-KR" sz="900" dirty="0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Arial" pitchFamily="34" charset="0"/>
                  <a:cs typeface="Arial" pitchFamily="34" charset="0"/>
                </a:rPr>
                <a:t>After saving the acquired image,</a:t>
              </a:r>
              <a:br>
                <a:rPr lang="en-US" altLang="ko-KR" sz="900" dirty="0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Arial" pitchFamily="34" charset="0"/>
                  <a:cs typeface="Arial" pitchFamily="34" charset="0"/>
                </a:rPr>
              </a:br>
              <a:r>
                <a:rPr lang="en-US" altLang="ko-KR" sz="900" dirty="0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Arial" pitchFamily="34" charset="0"/>
                  <a:cs typeface="Arial" pitchFamily="34" charset="0"/>
                </a:rPr>
                <a:t>    check whether it is saved in </a:t>
              </a:r>
              <a:br>
                <a:rPr lang="en-US" altLang="ko-KR" sz="900" dirty="0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Arial" pitchFamily="34" charset="0"/>
                  <a:cs typeface="Arial" pitchFamily="34" charset="0"/>
                </a:rPr>
              </a:br>
              <a:r>
                <a:rPr lang="en-US" altLang="ko-KR" sz="900" dirty="0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Arial" pitchFamily="34" charset="0"/>
                  <a:cs typeface="Arial" pitchFamily="34" charset="0"/>
                </a:rPr>
                <a:t>    </a:t>
              </a:r>
              <a:r>
                <a:rPr lang="en-US" altLang="ko-KR" sz="900" dirty="0" err="1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Arial" pitchFamily="34" charset="0"/>
                  <a:cs typeface="Arial" pitchFamily="34" charset="0"/>
                </a:rPr>
                <a:t>EzDent-i</a:t>
              </a:r>
              <a:r>
                <a:rPr lang="en-US" altLang="ko-KR" sz="900" dirty="0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Arial" pitchFamily="34" charset="0"/>
                  <a:cs typeface="Arial" pitchFamily="34" charset="0"/>
                </a:rPr>
                <a:t> or not.</a:t>
              </a:r>
              <a:endParaRPr lang="en-US" altLang="ko-KR" sz="9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  <p:grpSp>
          <p:nvGrpSpPr>
            <p:cNvPr id="9" name="그룹 110"/>
            <p:cNvGrpSpPr/>
            <p:nvPr/>
          </p:nvGrpSpPr>
          <p:grpSpPr>
            <a:xfrm>
              <a:off x="3357554" y="3685492"/>
              <a:ext cx="2000264" cy="1876901"/>
              <a:chOff x="3357554" y="3472379"/>
              <a:chExt cx="2000264" cy="1876901"/>
            </a:xfrm>
          </p:grpSpPr>
          <p:grpSp>
            <p:nvGrpSpPr>
              <p:cNvPr id="10" name="그룹 102"/>
              <p:cNvGrpSpPr/>
              <p:nvPr/>
            </p:nvGrpSpPr>
            <p:grpSpPr>
              <a:xfrm>
                <a:off x="3357554" y="3472379"/>
                <a:ext cx="2000264" cy="1876901"/>
                <a:chOff x="6429388" y="3500438"/>
                <a:chExt cx="2000264" cy="1876901"/>
              </a:xfrm>
            </p:grpSpPr>
            <p:grpSp>
              <p:nvGrpSpPr>
                <p:cNvPr id="11" name="그룹 80"/>
                <p:cNvGrpSpPr/>
                <p:nvPr/>
              </p:nvGrpSpPr>
              <p:grpSpPr>
                <a:xfrm>
                  <a:off x="6572264" y="3500438"/>
                  <a:ext cx="1857388" cy="1571636"/>
                  <a:chOff x="6572264" y="3714752"/>
                  <a:chExt cx="1857388" cy="1571636"/>
                </a:xfrm>
              </p:grpSpPr>
              <p:grpSp>
                <p:nvGrpSpPr>
                  <p:cNvPr id="12" name="그룹 73"/>
                  <p:cNvGrpSpPr/>
                  <p:nvPr/>
                </p:nvGrpSpPr>
                <p:grpSpPr>
                  <a:xfrm>
                    <a:off x="6572264" y="3714752"/>
                    <a:ext cx="1857388" cy="1571636"/>
                    <a:chOff x="1000100" y="1000108"/>
                    <a:chExt cx="2589628" cy="2143140"/>
                  </a:xfrm>
                </p:grpSpPr>
                <p:pic>
                  <p:nvPicPr>
                    <p:cNvPr id="75" name="Picture 3" descr="D:\02. 업무\2014년\02. 전략과제\13. EM 동영상\montor.png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2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1000100" y="1000108"/>
                      <a:ext cx="2589628" cy="2143140"/>
                    </a:xfrm>
                    <a:prstGeom prst="rect">
                      <a:avLst/>
                    </a:prstGeom>
                    <a:noFill/>
                  </p:spPr>
                </p:pic>
                <p:pic>
                  <p:nvPicPr>
                    <p:cNvPr id="79" name="Picture 4"/>
                    <p:cNvPicPr>
                      <a:picLocks noChangeArrowheads="1"/>
                    </p:cNvPicPr>
                    <p:nvPr/>
                  </p:nvPicPr>
                  <p:blipFill>
                    <a:blip r:embed="rId3" cstate="screen"/>
                    <a:srcRect/>
                    <a:stretch>
                      <a:fillRect/>
                    </a:stretch>
                  </p:blipFill>
                  <p:spPr bwMode="auto">
                    <a:xfrm>
                      <a:off x="1259725" y="1223131"/>
                      <a:ext cx="2088000" cy="1290240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  <a:effectLst/>
                  </p:spPr>
                </p:pic>
              </p:grpSp>
              <p:pic>
                <p:nvPicPr>
                  <p:cNvPr id="68" name="Picture 4"/>
                  <p:cNvPicPr>
                    <a:picLocks noChangeArrowheads="1"/>
                  </p:cNvPicPr>
                  <p:nvPr/>
                </p:nvPicPr>
                <p:blipFill>
                  <a:blip r:embed="rId12" cstate="screen"/>
                  <a:srcRect/>
                  <a:stretch>
                    <a:fillRect/>
                  </a:stretch>
                </p:blipFill>
                <p:spPr bwMode="auto">
                  <a:xfrm>
                    <a:off x="6768011" y="3877789"/>
                    <a:ext cx="1221673" cy="946801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  <a:effectLst/>
                </p:spPr>
              </p:pic>
            </p:grpSp>
            <p:grpSp>
              <p:nvGrpSpPr>
                <p:cNvPr id="13" name="그룹 25"/>
                <p:cNvGrpSpPr/>
                <p:nvPr/>
              </p:nvGrpSpPr>
              <p:grpSpPr>
                <a:xfrm>
                  <a:off x="6429388" y="3929066"/>
                  <a:ext cx="835039" cy="1448273"/>
                  <a:chOff x="3402410" y="-928416"/>
                  <a:chExt cx="3392717" cy="6031494"/>
                </a:xfrm>
              </p:grpSpPr>
              <p:pic>
                <p:nvPicPr>
                  <p:cNvPr id="71" name="그림 70"/>
                  <p:cNvPicPr>
                    <a:picLocks noChangeAspect="1"/>
                  </p:cNvPicPr>
                  <p:nvPr/>
                </p:nvPicPr>
                <p:blipFill>
                  <a:blip r:embed="rId13" cstate="screen">
                    <a:lum bright="12000" contrast="33000"/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3402410" y="-928416"/>
                    <a:ext cx="3392717" cy="6031494"/>
                  </a:xfrm>
                  <a:prstGeom prst="rect">
                    <a:avLst/>
                  </a:prstGeom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</p:pic>
              <p:sp>
                <p:nvSpPr>
                  <p:cNvPr id="73" name="타원 72"/>
                  <p:cNvSpPr/>
                  <p:nvPr/>
                </p:nvSpPr>
                <p:spPr bwMode="auto">
                  <a:xfrm>
                    <a:off x="4710546" y="354000"/>
                    <a:ext cx="132068" cy="118055"/>
                  </a:xfrm>
                  <a:prstGeom prst="ellipse">
                    <a:avLst/>
                  </a:prstGeom>
                  <a:solidFill>
                    <a:srgbClr val="FFC000">
                      <a:alpha val="70000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  <a:effectLst>
                    <a:outerShdw dist="35921" dir="2700000" algn="ctr" rotWithShape="0">
                      <a:schemeClr val="bg2">
                        <a:alpha val="50000"/>
                      </a:schemeClr>
                    </a:outerShdw>
                  </a:effectLst>
                </p:spPr>
                <p:txBody>
                  <a:bodyPr wrap="none" rtlCol="0" anchor="ctr"/>
                  <a:lstStyle/>
                  <a:p>
                    <a:pPr algn="ctr"/>
                    <a:endParaRPr lang="ko-KR" altLang="en-US"/>
                  </a:p>
                </p:txBody>
              </p:sp>
            </p:grpSp>
          </p:grpSp>
          <p:pic>
            <p:nvPicPr>
              <p:cNvPr id="110" name="Picture 9" descr="C:\Users\a00291\Desktop\ed645fb0_11.bmp"/>
              <p:cNvPicPr>
                <a:picLocks noChangeArrowheads="1"/>
              </p:cNvPicPr>
              <p:nvPr/>
            </p:nvPicPr>
            <p:blipFill>
              <a:blip r:embed="rId9" cstate="print"/>
              <a:srcRect l="38245"/>
              <a:stretch>
                <a:fillRect/>
              </a:stretch>
            </p:blipFill>
            <p:spPr bwMode="auto">
              <a:xfrm>
                <a:off x="4332528" y="3870156"/>
                <a:ext cx="252000" cy="324000"/>
              </a:xfrm>
              <a:prstGeom prst="rect">
                <a:avLst/>
              </a:prstGeom>
              <a:noFill/>
            </p:spPr>
          </p:pic>
        </p:grpSp>
      </p:grpSp>
      <p:grpSp>
        <p:nvGrpSpPr>
          <p:cNvPr id="58" name="그룹 37"/>
          <p:cNvGrpSpPr/>
          <p:nvPr/>
        </p:nvGrpSpPr>
        <p:grpSpPr>
          <a:xfrm>
            <a:off x="7786710" y="6417254"/>
            <a:ext cx="1213034" cy="369332"/>
            <a:chOff x="383284" y="4870823"/>
            <a:chExt cx="1213034" cy="369332"/>
          </a:xfrm>
        </p:grpSpPr>
        <p:sp>
          <p:nvSpPr>
            <p:cNvPr id="59" name="줄무늬가 있는 오른쪽 화살표 58"/>
            <p:cNvSpPr/>
            <p:nvPr/>
          </p:nvSpPr>
          <p:spPr bwMode="auto">
            <a:xfrm>
              <a:off x="1252191" y="4923076"/>
              <a:ext cx="344127" cy="233499"/>
            </a:xfrm>
            <a:prstGeom prst="stripedRightArrow">
              <a:avLst>
                <a:gd name="adj1" fmla="val 54775"/>
                <a:gd name="adj2" fmla="val 68539"/>
              </a:avLst>
            </a:prstGeom>
            <a:solidFill>
              <a:schemeClr val="accent6">
                <a:lumMod val="75000"/>
              </a:schemeClr>
            </a:solidFill>
            <a:ln w="3175">
              <a:noFill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rtlCol="0" anchor="ctr"/>
            <a:lstStyle/>
            <a:p>
              <a:pPr algn="ctr"/>
              <a:endParaRPr lang="ko-KR" altLang="en-US" sz="1600">
                <a:latin typeface="+mj-ea"/>
                <a:ea typeface="+mj-ea"/>
              </a:endParaRP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383284" y="4870823"/>
              <a:ext cx="8899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Black" pitchFamily="34" charset="0"/>
                  <a:ea typeface="+mj-ea"/>
                </a:rPr>
                <a:t>NEXT</a:t>
              </a:r>
              <a:endParaRPr lang="ko-KR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itchFamily="34" charset="0"/>
                <a:ea typeface="+mj-ea"/>
              </a:endParaRPr>
            </a:p>
          </p:txBody>
        </p:sp>
      </p:grpSp>
      <p:grpSp>
        <p:nvGrpSpPr>
          <p:cNvPr id="67" name="그룹 148"/>
          <p:cNvGrpSpPr/>
          <p:nvPr/>
        </p:nvGrpSpPr>
        <p:grpSpPr>
          <a:xfrm>
            <a:off x="206044" y="357166"/>
            <a:ext cx="5008075" cy="761104"/>
            <a:chOff x="206044" y="357166"/>
            <a:chExt cx="5008075" cy="761104"/>
          </a:xfrm>
        </p:grpSpPr>
        <p:sp>
          <p:nvSpPr>
            <p:cNvPr id="69" name="TextBox 68"/>
            <p:cNvSpPr txBox="1"/>
            <p:nvPr/>
          </p:nvSpPr>
          <p:spPr>
            <a:xfrm>
              <a:off x="285719" y="357166"/>
              <a:ext cx="4928400" cy="646986"/>
            </a:xfrm>
            <a:prstGeom prst="roundRect">
              <a:avLst>
                <a:gd name="adj" fmla="val 17816"/>
              </a:avLst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lIns="72000" rIns="72000" rtlCol="0">
              <a:spAutoFit/>
            </a:bodyPr>
            <a:lstStyle/>
            <a:p>
              <a:r>
                <a:rPr lang="ko-KR" altLang="en-US" sz="1600" b="1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          </a:t>
              </a:r>
              <a:r>
                <a:rPr lang="en-US" altLang="ko-KR" sz="1600" b="1" dirty="0" err="1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Cephalometric</a:t>
              </a:r>
              <a:r>
                <a:rPr lang="en-US" altLang="ko-KR" sz="1600" b="1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 Image Capture Procedure</a:t>
              </a:r>
            </a:p>
            <a:p>
              <a:r>
                <a:rPr lang="en-US" altLang="ko-KR" sz="1600" b="1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          (In PA Mode)</a:t>
              </a:r>
              <a:endParaRPr lang="en-US" altLang="ko-KR" sz="1600" b="1" dirty="0" smtClean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grpSp>
          <p:nvGrpSpPr>
            <p:cNvPr id="70" name="그룹 147"/>
            <p:cNvGrpSpPr/>
            <p:nvPr/>
          </p:nvGrpSpPr>
          <p:grpSpPr>
            <a:xfrm>
              <a:off x="206044" y="403890"/>
              <a:ext cx="785818" cy="714380"/>
              <a:chOff x="6572264" y="714356"/>
              <a:chExt cx="785818" cy="714380"/>
            </a:xfrm>
          </p:grpSpPr>
          <p:sp>
            <p:nvSpPr>
              <p:cNvPr id="72" name="모서리가 둥근 직사각형 71"/>
              <p:cNvSpPr/>
              <p:nvPr/>
            </p:nvSpPr>
            <p:spPr bwMode="auto">
              <a:xfrm>
                <a:off x="6732476" y="759790"/>
                <a:ext cx="500066" cy="500066"/>
              </a:xfrm>
              <a:prstGeom prst="roundRect">
                <a:avLst>
                  <a:gd name="adj" fmla="val 23600"/>
                </a:avLst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rtlCol="0" anchor="ctr"/>
              <a:lstStyle/>
              <a:p>
                <a:pPr algn="ctr"/>
                <a:endParaRPr lang="ko-KR" altLang="en-US"/>
              </a:p>
            </p:txBody>
          </p:sp>
          <p:pic>
            <p:nvPicPr>
              <p:cNvPr id="74" name="Picture 5" descr="D:\02. 업무\2014년\02. 전략과제\13. EM 동영상\작업파일\아이콘001.png"/>
              <p:cNvPicPr>
                <a:picLocks noChangeAspect="1" noChangeArrowheads="1"/>
              </p:cNvPicPr>
              <p:nvPr/>
            </p:nvPicPr>
            <p:blipFill>
              <a:blip r:embed="rId14" cstate="screen"/>
              <a:srcRect/>
              <a:stretch>
                <a:fillRect/>
              </a:stretch>
            </p:blipFill>
            <p:spPr bwMode="auto">
              <a:xfrm>
                <a:off x="6572264" y="714356"/>
                <a:ext cx="785818" cy="714380"/>
              </a:xfrm>
              <a:prstGeom prst="rect">
                <a:avLst/>
              </a:prstGeom>
              <a:noFill/>
            </p:spPr>
          </p:pic>
        </p:grpSp>
      </p:grpSp>
    </p:spTree>
    <p:extLst>
      <p:ext uri="{BB962C8B-B14F-4D97-AF65-F5344CB8AC3E}">
        <p14:creationId xmlns:p14="http://schemas.microsoft.com/office/powerpoint/2010/main" val="73086306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500"/>
                            </p:stCondLst>
                            <p:childTnLst>
                              <p:par>
                                <p:cTn id="20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1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02. 업무\2014년\02. 전략과제\13. EM 동영상\pax-i00021.pn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4572001" y="1402564"/>
            <a:ext cx="4572000" cy="5098270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grpSp>
        <p:nvGrpSpPr>
          <p:cNvPr id="21" name="그룹 20"/>
          <p:cNvGrpSpPr/>
          <p:nvPr/>
        </p:nvGrpSpPr>
        <p:grpSpPr>
          <a:xfrm>
            <a:off x="857224" y="1151450"/>
            <a:ext cx="3571900" cy="2634740"/>
            <a:chOff x="857224" y="1151450"/>
            <a:chExt cx="3571900" cy="2634740"/>
          </a:xfrm>
        </p:grpSpPr>
        <p:pic>
          <p:nvPicPr>
            <p:cNvPr id="25" name="Picture 2" descr="C:\Users\a00291\Desktop\이미지\pax-i0004.png"/>
            <p:cNvPicPr>
              <a:picLocks noChangeAspect="1" noChangeArrowheads="1"/>
            </p:cNvPicPr>
            <p:nvPr/>
          </p:nvPicPr>
          <p:blipFill>
            <a:blip r:embed="rId3" cstate="screen"/>
            <a:srcRect/>
            <a:stretch>
              <a:fillRect/>
            </a:stretch>
          </p:blipFill>
          <p:spPr bwMode="auto">
            <a:xfrm>
              <a:off x="1071538" y="1714488"/>
              <a:ext cx="2214578" cy="1538663"/>
            </a:xfrm>
            <a:prstGeom prst="roundRect">
              <a:avLst>
                <a:gd name="adj" fmla="val 8594"/>
              </a:avLst>
            </a:prstGeom>
            <a:noFill/>
            <a:ln w="19050">
              <a:solidFill>
                <a:schemeClr val="accent1">
                  <a:lumMod val="20000"/>
                  <a:lumOff val="80000"/>
                </a:schemeClr>
              </a:solidFill>
            </a:ln>
            <a:effectLst/>
          </p:spPr>
        </p:pic>
        <p:sp>
          <p:nvSpPr>
            <p:cNvPr id="20" name="직사각형 19"/>
            <p:cNvSpPr/>
            <p:nvPr/>
          </p:nvSpPr>
          <p:spPr>
            <a:xfrm>
              <a:off x="1000100" y="3310838"/>
              <a:ext cx="3214710" cy="4154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US" altLang="ko-KR" sz="105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Digital PANO(basic) and CEPH(option) functions combined in one device</a:t>
              </a:r>
              <a:endParaRPr lang="ko-KR" altLang="en-US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2" name="모서리가 둥근 직사각형 21"/>
            <p:cNvSpPr/>
            <p:nvPr/>
          </p:nvSpPr>
          <p:spPr bwMode="auto">
            <a:xfrm>
              <a:off x="857224" y="1362060"/>
              <a:ext cx="3571900" cy="2424130"/>
            </a:xfrm>
            <a:prstGeom prst="roundRect">
              <a:avLst>
                <a:gd name="adj" fmla="val 7374"/>
              </a:avLst>
            </a:prstGeom>
            <a:noFill/>
            <a:ln w="3175">
              <a:solidFill>
                <a:schemeClr val="accent1">
                  <a:lumMod val="60000"/>
                  <a:lumOff val="40000"/>
                  <a:alpha val="40000"/>
                </a:schemeClr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rtlCol="0" anchor="ctr"/>
            <a:lstStyle/>
            <a:p>
              <a:pPr algn="ctr"/>
              <a:endParaRPr lang="ko-KR" altLang="en-US">
                <a:latin typeface="Arial" pitchFamily="34" charset="0"/>
                <a:ea typeface="+mj-ea"/>
                <a:cs typeface="Arial" pitchFamily="34" charset="0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1000100" y="1151450"/>
              <a:ext cx="1555457" cy="397490"/>
            </a:xfrm>
            <a:prstGeom prst="roundRect">
              <a:avLst>
                <a:gd name="adj" fmla="val 26403"/>
              </a:avLst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altLang="ko-KR" sz="1600" b="1" dirty="0" smtClean="0">
                  <a:solidFill>
                    <a:schemeClr val="bg1"/>
                  </a:solidFill>
                  <a:latin typeface="Arial" pitchFamily="34" charset="0"/>
                  <a:ea typeface="+mj-ea"/>
                  <a:cs typeface="Arial" pitchFamily="34" charset="0"/>
                </a:rPr>
                <a:t>2 in 1 System</a:t>
              </a:r>
            </a:p>
          </p:txBody>
        </p:sp>
        <p:sp>
          <p:nvSpPr>
            <p:cNvPr id="26" name="모서리가 둥근 직사각형 25"/>
            <p:cNvSpPr/>
            <p:nvPr/>
          </p:nvSpPr>
          <p:spPr bwMode="auto">
            <a:xfrm>
              <a:off x="1428728" y="2357430"/>
              <a:ext cx="357190" cy="714380"/>
            </a:xfrm>
            <a:prstGeom prst="roundRect">
              <a:avLst/>
            </a:prstGeom>
            <a:solidFill>
              <a:schemeClr val="bg1">
                <a:alpha val="37000"/>
              </a:schemeClr>
            </a:solidFill>
            <a:ln w="19050">
              <a:solidFill>
                <a:schemeClr val="accent1">
                  <a:lumMod val="60000"/>
                  <a:lumOff val="40000"/>
                </a:schemeClr>
              </a:solidFill>
              <a:miter lim="800000"/>
              <a:headEnd/>
              <a:tailEnd/>
            </a:ln>
            <a:effectLst/>
          </p:spPr>
          <p:txBody>
            <a:bodyPr wrap="none" rtlCol="0" anchor="ctr"/>
            <a:lstStyle/>
            <a:p>
              <a:pPr algn="ctr"/>
              <a:endParaRPr lang="ko-KR" altLang="en-US">
                <a:latin typeface="Arial" pitchFamily="34" charset="0"/>
                <a:ea typeface="+mj-ea"/>
                <a:cs typeface="Arial" pitchFamily="34" charset="0"/>
              </a:endParaRPr>
            </a:p>
          </p:txBody>
        </p:sp>
        <p:sp>
          <p:nvSpPr>
            <p:cNvPr id="27" name="모서리가 둥근 직사각형 26"/>
            <p:cNvSpPr/>
            <p:nvPr/>
          </p:nvSpPr>
          <p:spPr bwMode="auto">
            <a:xfrm>
              <a:off x="2214546" y="2143116"/>
              <a:ext cx="357190" cy="642942"/>
            </a:xfrm>
            <a:prstGeom prst="roundRect">
              <a:avLst/>
            </a:prstGeom>
            <a:solidFill>
              <a:schemeClr val="bg1">
                <a:alpha val="37000"/>
              </a:schemeClr>
            </a:solidFill>
            <a:ln w="19050">
              <a:solidFill>
                <a:schemeClr val="accent1">
                  <a:lumMod val="60000"/>
                  <a:lumOff val="40000"/>
                </a:schemeClr>
              </a:solidFill>
              <a:miter lim="800000"/>
              <a:headEnd/>
              <a:tailEnd/>
            </a:ln>
            <a:effectLst/>
          </p:spPr>
          <p:txBody>
            <a:bodyPr wrap="none" rtlCol="0" anchor="ctr"/>
            <a:lstStyle/>
            <a:p>
              <a:pPr algn="ctr"/>
              <a:endParaRPr lang="ko-KR" altLang="en-US">
                <a:latin typeface="Arial" pitchFamily="34" charset="0"/>
                <a:ea typeface="+mj-ea"/>
                <a:cs typeface="Arial" pitchFamily="34" charset="0"/>
              </a:endParaRPr>
            </a:p>
          </p:txBody>
        </p:sp>
      </p:grpSp>
      <p:grpSp>
        <p:nvGrpSpPr>
          <p:cNvPr id="24" name="그룹 23"/>
          <p:cNvGrpSpPr/>
          <p:nvPr/>
        </p:nvGrpSpPr>
        <p:grpSpPr>
          <a:xfrm>
            <a:off x="785786" y="4214818"/>
            <a:ext cx="5286412" cy="2214578"/>
            <a:chOff x="785786" y="4214818"/>
            <a:chExt cx="5286412" cy="2214578"/>
          </a:xfrm>
        </p:grpSpPr>
        <p:sp>
          <p:nvSpPr>
            <p:cNvPr id="29" name="직사각형 28"/>
            <p:cNvSpPr/>
            <p:nvPr/>
          </p:nvSpPr>
          <p:spPr>
            <a:xfrm>
              <a:off x="1000100" y="5614475"/>
              <a:ext cx="5072098" cy="7848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  <a:buFont typeface="Arial" pitchFamily="34" charset="0"/>
                <a:buChar char="•"/>
              </a:pPr>
              <a:r>
                <a:rPr lang="ko-KR" altLang="en-US" sz="10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ea typeface="+mj-ea"/>
                  <a:cs typeface="Arial" pitchFamily="34" charset="0"/>
                </a:rPr>
                <a:t> </a:t>
              </a:r>
              <a:r>
                <a:rPr lang="en-US" altLang="ko-KR" sz="10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ea typeface="+mj-ea"/>
                  <a:cs typeface="Arial" pitchFamily="34" charset="0"/>
                </a:rPr>
                <a:t>PANO UDH Mode   </a:t>
              </a:r>
              <a:r>
                <a:rPr lang="en-US" altLang="ko-KR" sz="8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ea typeface="+mj-ea"/>
                  <a:cs typeface="Arial" pitchFamily="34" charset="0"/>
                </a:rPr>
                <a:t>  </a:t>
              </a:r>
              <a:r>
                <a:rPr lang="en-US" altLang="ko-KR" sz="10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ea typeface="+mj-ea"/>
                  <a:cs typeface="Arial" pitchFamily="34" charset="0"/>
                </a:rPr>
                <a:t>: Acquire the PANO Image with high resolution.</a:t>
              </a:r>
            </a:p>
            <a:p>
              <a:pPr>
                <a:lnSpc>
                  <a:spcPct val="150000"/>
                </a:lnSpc>
                <a:buFont typeface="Arial" pitchFamily="34" charset="0"/>
                <a:buChar char="•"/>
              </a:pPr>
              <a:r>
                <a:rPr lang="en-US" altLang="ko-KR" sz="10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ea typeface="+mj-ea"/>
                  <a:cs typeface="Arial" pitchFamily="34" charset="0"/>
                </a:rPr>
                <a:t> AF Mode (Optional) : Acquire the accurate PANO image by using the</a:t>
              </a:r>
              <a:br>
                <a:rPr lang="en-US" altLang="ko-KR" sz="10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ea typeface="+mj-ea"/>
                  <a:cs typeface="Arial" pitchFamily="34" charset="0"/>
                </a:rPr>
              </a:br>
              <a:r>
                <a:rPr lang="en-US" altLang="ko-KR" sz="10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ea typeface="+mj-ea"/>
                  <a:cs typeface="Arial" pitchFamily="34" charset="0"/>
                </a:rPr>
                <a:t>                                       Auto-focusing mode in the capturing area.</a:t>
              </a:r>
              <a:endParaRPr lang="ko-KR" altLang="en-US" sz="1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+mj-ea"/>
                <a:cs typeface="Arial" pitchFamily="34" charset="0"/>
              </a:endParaRPr>
            </a:p>
          </p:txBody>
        </p:sp>
        <p:sp>
          <p:nvSpPr>
            <p:cNvPr id="30" name="모서리가 둥근 직사각형 29"/>
            <p:cNvSpPr/>
            <p:nvPr/>
          </p:nvSpPr>
          <p:spPr bwMode="auto">
            <a:xfrm>
              <a:off x="785786" y="4433895"/>
              <a:ext cx="5286412" cy="1995501"/>
            </a:xfrm>
            <a:prstGeom prst="roundRect">
              <a:avLst>
                <a:gd name="adj" fmla="val 7374"/>
              </a:avLst>
            </a:prstGeom>
            <a:noFill/>
            <a:ln w="3175">
              <a:solidFill>
                <a:schemeClr val="accent1">
                  <a:lumMod val="60000"/>
                  <a:lumOff val="40000"/>
                  <a:alpha val="40000"/>
                </a:schemeClr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rtlCol="0" anchor="ctr"/>
            <a:lstStyle/>
            <a:p>
              <a:pPr algn="ctr"/>
              <a:endParaRPr lang="ko-KR" altLang="en-US">
                <a:latin typeface="Arial" pitchFamily="34" charset="0"/>
                <a:ea typeface="+mj-ea"/>
                <a:cs typeface="Arial" pitchFamily="34" charset="0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906080" y="4214818"/>
              <a:ext cx="4737238" cy="397490"/>
            </a:xfrm>
            <a:prstGeom prst="roundRect">
              <a:avLst>
                <a:gd name="adj" fmla="val 26403"/>
              </a:avLst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altLang="ko-KR" sz="1600" b="1" dirty="0" smtClean="0">
                  <a:solidFill>
                    <a:schemeClr val="bg1"/>
                  </a:solidFill>
                  <a:latin typeface="Arial" pitchFamily="34" charset="0"/>
                  <a:ea typeface="+mj-ea"/>
                  <a:cs typeface="Arial" pitchFamily="34" charset="0"/>
                </a:rPr>
                <a:t>PANO Image Algorithm of the Next Generation</a:t>
              </a:r>
            </a:p>
          </p:txBody>
        </p:sp>
        <p:pic>
          <p:nvPicPr>
            <p:cNvPr id="3075" name="Picture 3" descr="D:\무제-1.png"/>
            <p:cNvPicPr>
              <a:picLocks noChangeAspect="1" noChangeArrowheads="1"/>
            </p:cNvPicPr>
            <p:nvPr/>
          </p:nvPicPr>
          <p:blipFill>
            <a:blip r:embed="rId4" cstate="screen"/>
            <a:srcRect/>
            <a:stretch>
              <a:fillRect/>
            </a:stretch>
          </p:blipFill>
          <p:spPr bwMode="auto">
            <a:xfrm>
              <a:off x="1000100" y="4626512"/>
              <a:ext cx="3000396" cy="1058963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34" name="TextBox 33"/>
          <p:cNvSpPr txBox="1"/>
          <p:nvPr/>
        </p:nvSpPr>
        <p:spPr>
          <a:xfrm>
            <a:off x="571472" y="395567"/>
            <a:ext cx="491153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ea typeface="+mj-ea"/>
                <a:cs typeface="Arial" pitchFamily="34" charset="0"/>
              </a:rPr>
              <a:t>Composition &amp; Features of the Product</a:t>
            </a:r>
          </a:p>
        </p:txBody>
      </p:sp>
      <p:grpSp>
        <p:nvGrpSpPr>
          <p:cNvPr id="17" name="그룹 37"/>
          <p:cNvGrpSpPr/>
          <p:nvPr/>
        </p:nvGrpSpPr>
        <p:grpSpPr>
          <a:xfrm>
            <a:off x="7786710" y="6417254"/>
            <a:ext cx="1213034" cy="369332"/>
            <a:chOff x="383284" y="4870823"/>
            <a:chExt cx="1213034" cy="369332"/>
          </a:xfrm>
        </p:grpSpPr>
        <p:sp>
          <p:nvSpPr>
            <p:cNvPr id="18" name="줄무늬가 있는 오른쪽 화살표 17"/>
            <p:cNvSpPr/>
            <p:nvPr/>
          </p:nvSpPr>
          <p:spPr bwMode="auto">
            <a:xfrm>
              <a:off x="1252191" y="4923076"/>
              <a:ext cx="344127" cy="233499"/>
            </a:xfrm>
            <a:prstGeom prst="stripedRightArrow">
              <a:avLst>
                <a:gd name="adj1" fmla="val 54775"/>
                <a:gd name="adj2" fmla="val 68539"/>
              </a:avLst>
            </a:prstGeom>
            <a:solidFill>
              <a:schemeClr val="accent6">
                <a:lumMod val="75000"/>
              </a:schemeClr>
            </a:solidFill>
            <a:ln w="3175">
              <a:noFill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rtlCol="0" anchor="ctr"/>
            <a:lstStyle/>
            <a:p>
              <a:pPr algn="ctr"/>
              <a:endParaRPr lang="ko-KR" altLang="en-US" sz="1600">
                <a:latin typeface="+mj-ea"/>
                <a:ea typeface="+mj-ea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383284" y="4870823"/>
              <a:ext cx="8899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Black" pitchFamily="34" charset="0"/>
                  <a:ea typeface="+mj-ea"/>
                </a:rPr>
                <a:t>NEXT</a:t>
              </a:r>
              <a:endParaRPr lang="ko-KR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itchFamily="34" charset="0"/>
                <a:ea typeface="+mj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4399442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" name="그룹 54"/>
          <p:cNvGrpSpPr/>
          <p:nvPr/>
        </p:nvGrpSpPr>
        <p:grpSpPr>
          <a:xfrm>
            <a:off x="857224" y="1079054"/>
            <a:ext cx="7727473" cy="2031987"/>
            <a:chOff x="857224" y="1079054"/>
            <a:chExt cx="7727473" cy="2031987"/>
          </a:xfrm>
        </p:grpSpPr>
        <p:pic>
          <p:nvPicPr>
            <p:cNvPr id="89091" name="Picture 3" descr="D:\02. 업무\2014년\02. 전략과제\13. EM 동영상\dentist용\영상\15.png"/>
            <p:cNvPicPr>
              <a:picLocks noChangeAspect="1" noChangeArrowheads="1"/>
            </p:cNvPicPr>
            <p:nvPr/>
          </p:nvPicPr>
          <p:blipFill>
            <a:blip r:embed="rId2" cstate="screen"/>
            <a:srcRect/>
            <a:stretch>
              <a:fillRect/>
            </a:stretch>
          </p:blipFill>
          <p:spPr bwMode="auto">
            <a:xfrm>
              <a:off x="5286380" y="1284659"/>
              <a:ext cx="1144903" cy="1226001"/>
            </a:xfrm>
            <a:prstGeom prst="rect">
              <a:avLst/>
            </a:prstGeom>
            <a:noFill/>
          </p:spPr>
        </p:pic>
        <p:sp>
          <p:nvSpPr>
            <p:cNvPr id="37" name="직사각형 36"/>
            <p:cNvSpPr/>
            <p:nvPr/>
          </p:nvSpPr>
          <p:spPr>
            <a:xfrm>
              <a:off x="857224" y="2603210"/>
              <a:ext cx="1857388" cy="5078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ko-KR" altLang="en-US" sz="9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① </a:t>
              </a:r>
              <a:r>
                <a:rPr lang="en-US" altLang="ko-KR" sz="9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Select the SMV mode from </a:t>
              </a:r>
              <a:br>
                <a:rPr lang="en-US" altLang="ko-KR" sz="9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</a:br>
              <a:r>
                <a:rPr lang="en-US" altLang="ko-KR" sz="9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     the capture software and </a:t>
              </a:r>
              <a:br>
                <a:rPr lang="en-US" altLang="ko-KR" sz="9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</a:br>
              <a:r>
                <a:rPr lang="en-US" altLang="ko-KR" sz="9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     click CONFIRM. </a:t>
              </a:r>
            </a:p>
          </p:txBody>
        </p:sp>
        <p:sp>
          <p:nvSpPr>
            <p:cNvPr id="42" name="직사각형 41"/>
            <p:cNvSpPr/>
            <p:nvPr/>
          </p:nvSpPr>
          <p:spPr>
            <a:xfrm>
              <a:off x="3214678" y="2603210"/>
              <a:ext cx="2000264" cy="5078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ko-KR" altLang="en-US" sz="9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② </a:t>
              </a:r>
              <a:r>
                <a:rPr lang="en-US" altLang="ko-KR" sz="900" dirty="0" smtClean="0">
                  <a:latin typeface="Arial" pitchFamily="34" charset="0"/>
                  <a:cs typeface="Arial" pitchFamily="34" charset="0"/>
                </a:rPr>
                <a:t>Turn the ear rods 90° </a:t>
              </a:r>
              <a:br>
                <a:rPr lang="en-US" altLang="ko-KR" sz="900" dirty="0" smtClean="0">
                  <a:latin typeface="Arial" pitchFamily="34" charset="0"/>
                  <a:cs typeface="Arial" pitchFamily="34" charset="0"/>
                </a:rPr>
              </a:br>
              <a:r>
                <a:rPr lang="en-US" altLang="ko-KR" sz="900" dirty="0" smtClean="0">
                  <a:latin typeface="Arial" pitchFamily="34" charset="0"/>
                  <a:cs typeface="Arial" pitchFamily="34" charset="0"/>
                </a:rPr>
                <a:t>    clockwise from their</a:t>
              </a:r>
              <a:br>
                <a:rPr lang="en-US" altLang="ko-KR" sz="900" dirty="0" smtClean="0">
                  <a:latin typeface="Arial" pitchFamily="34" charset="0"/>
                  <a:cs typeface="Arial" pitchFamily="34" charset="0"/>
                </a:rPr>
              </a:br>
              <a:r>
                <a:rPr lang="en-US" altLang="ko-KR" sz="900" dirty="0" smtClean="0">
                  <a:latin typeface="Arial" pitchFamily="34" charset="0"/>
                  <a:cs typeface="Arial" pitchFamily="34" charset="0"/>
                </a:rPr>
                <a:t>    initial position. </a:t>
              </a:r>
              <a:endParaRPr lang="en-US" altLang="ko-KR" sz="9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2" name="직사각형 51"/>
            <p:cNvSpPr/>
            <p:nvPr/>
          </p:nvSpPr>
          <p:spPr>
            <a:xfrm>
              <a:off x="6870185" y="2603210"/>
              <a:ext cx="1714512" cy="2308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ko-KR" altLang="en-US" sz="9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④ </a:t>
              </a:r>
              <a:r>
                <a:rPr lang="en-US" altLang="ko-KR" sz="9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Fold the</a:t>
              </a:r>
              <a:r>
                <a:rPr lang="ko-KR" altLang="en-US" sz="900" dirty="0" smtClean="0">
                  <a:solidFill>
                    <a:srgbClr val="211D1E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altLang="ko-KR" sz="900" dirty="0" smtClean="0">
                  <a:latin typeface="Arial" pitchFamily="34" charset="0"/>
                  <a:cs typeface="Arial" pitchFamily="34" charset="0"/>
                </a:rPr>
                <a:t>nasal </a:t>
              </a:r>
              <a:r>
                <a:rPr lang="en-US" altLang="ko-KR" sz="900" dirty="0" err="1" smtClean="0">
                  <a:latin typeface="Arial" pitchFamily="34" charset="0"/>
                  <a:cs typeface="Arial" pitchFamily="34" charset="0"/>
                </a:rPr>
                <a:t>positioner</a:t>
              </a:r>
              <a:r>
                <a:rPr lang="en-US" altLang="ko-KR" sz="900" dirty="0" smtClean="0">
                  <a:latin typeface="Arial" pitchFamily="34" charset="0"/>
                  <a:cs typeface="Arial" pitchFamily="34" charset="0"/>
                </a:rPr>
                <a:t>.</a:t>
              </a:r>
            </a:p>
          </p:txBody>
        </p:sp>
        <p:pic>
          <p:nvPicPr>
            <p:cNvPr id="89090" name="Picture 2" descr="D:\02. 업무\2014년\02. 전략과제\13. EM 동영상\dentist용\영상\12.png"/>
            <p:cNvPicPr>
              <a:picLocks noChangeAspect="1" noChangeArrowheads="1"/>
            </p:cNvPicPr>
            <p:nvPr/>
          </p:nvPicPr>
          <p:blipFill>
            <a:blip r:embed="rId3" cstate="screen"/>
            <a:srcRect/>
            <a:stretch>
              <a:fillRect/>
            </a:stretch>
          </p:blipFill>
          <p:spPr bwMode="auto">
            <a:xfrm>
              <a:off x="3286116" y="1356097"/>
              <a:ext cx="1428760" cy="1109884"/>
            </a:xfrm>
            <a:prstGeom prst="rect">
              <a:avLst/>
            </a:prstGeom>
            <a:noFill/>
          </p:spPr>
        </p:pic>
        <p:pic>
          <p:nvPicPr>
            <p:cNvPr id="56" name="Picture 3" descr="D:\02. 업무\2014년\02. 전략과제\13. EM 동영상\montor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928662" y="1079054"/>
              <a:ext cx="1857388" cy="1571636"/>
            </a:xfrm>
            <a:prstGeom prst="rect">
              <a:avLst/>
            </a:prstGeom>
            <a:noFill/>
          </p:spPr>
        </p:pic>
        <p:sp>
          <p:nvSpPr>
            <p:cNvPr id="57" name="직사각형 56"/>
            <p:cNvSpPr/>
            <p:nvPr/>
          </p:nvSpPr>
          <p:spPr>
            <a:xfrm>
              <a:off x="5214942" y="2603210"/>
              <a:ext cx="1500198" cy="5078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ko-KR" altLang="en-US" sz="9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③ </a:t>
              </a:r>
              <a:r>
                <a:rPr lang="en-US" altLang="ko-KR" sz="9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Widen the distance </a:t>
              </a:r>
              <a:br>
                <a:rPr lang="en-US" altLang="ko-KR" sz="9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</a:br>
              <a:r>
                <a:rPr lang="en-US" altLang="ko-KR" sz="9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     between the two ear</a:t>
              </a:r>
              <a:br>
                <a:rPr lang="en-US" altLang="ko-KR" sz="9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</a:br>
              <a:r>
                <a:rPr lang="en-US" altLang="ko-KR" sz="9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     rods.</a:t>
              </a:r>
            </a:p>
          </p:txBody>
        </p:sp>
        <p:pic>
          <p:nvPicPr>
            <p:cNvPr id="89094" name="Picture 6" descr="D:\02. 업무\2014년\02. 전략과제\13. EM 동영상\dentist용\영상\31.png"/>
            <p:cNvPicPr>
              <a:picLocks noChangeAspect="1" noChangeArrowheads="1"/>
            </p:cNvPicPr>
            <p:nvPr/>
          </p:nvPicPr>
          <p:blipFill>
            <a:blip r:embed="rId5" cstate="screen"/>
            <a:srcRect/>
            <a:stretch>
              <a:fillRect/>
            </a:stretch>
          </p:blipFill>
          <p:spPr bwMode="auto">
            <a:xfrm>
              <a:off x="6858016" y="1403594"/>
              <a:ext cx="1639743" cy="1095511"/>
            </a:xfrm>
            <a:prstGeom prst="rect">
              <a:avLst/>
            </a:prstGeom>
            <a:noFill/>
          </p:spPr>
        </p:pic>
        <p:sp>
          <p:nvSpPr>
            <p:cNvPr id="60" name="갈매기형 수장 59"/>
            <p:cNvSpPr/>
            <p:nvPr/>
          </p:nvSpPr>
          <p:spPr bwMode="auto">
            <a:xfrm>
              <a:off x="2928926" y="2070477"/>
              <a:ext cx="214314" cy="285752"/>
            </a:xfrm>
            <a:prstGeom prst="chevron">
              <a:avLst/>
            </a:prstGeom>
            <a:gradFill flip="none" rotWithShape="1">
              <a:gsLst>
                <a:gs pos="0">
                  <a:schemeClr val="tx1">
                    <a:tint val="66000"/>
                    <a:satMod val="160000"/>
                  </a:schemeClr>
                </a:gs>
                <a:gs pos="50000">
                  <a:schemeClr val="tx1">
                    <a:tint val="44500"/>
                    <a:satMod val="160000"/>
                  </a:schemeClr>
                </a:gs>
                <a:gs pos="100000">
                  <a:schemeClr val="tx1">
                    <a:tint val="23500"/>
                    <a:satMod val="160000"/>
                  </a:schemeClr>
                </a:gs>
              </a:gsLst>
              <a:lin ang="2700000" scaled="1"/>
              <a:tileRect/>
            </a:gradFill>
            <a:ln w="9525">
              <a:solidFill>
                <a:schemeClr val="tx1">
                  <a:lumMod val="50000"/>
                  <a:lumOff val="50000"/>
                </a:schemeClr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2" name="갈매기형 수장 61"/>
            <p:cNvSpPr/>
            <p:nvPr/>
          </p:nvSpPr>
          <p:spPr bwMode="auto">
            <a:xfrm>
              <a:off x="4786314" y="2070477"/>
              <a:ext cx="214314" cy="285752"/>
            </a:xfrm>
            <a:prstGeom prst="chevron">
              <a:avLst/>
            </a:prstGeom>
            <a:gradFill flip="none" rotWithShape="1">
              <a:gsLst>
                <a:gs pos="0">
                  <a:schemeClr val="tx1">
                    <a:tint val="66000"/>
                    <a:satMod val="160000"/>
                  </a:schemeClr>
                </a:gs>
                <a:gs pos="50000">
                  <a:schemeClr val="tx1">
                    <a:tint val="44500"/>
                    <a:satMod val="160000"/>
                  </a:schemeClr>
                </a:gs>
                <a:gs pos="100000">
                  <a:schemeClr val="tx1">
                    <a:tint val="23500"/>
                    <a:satMod val="160000"/>
                  </a:schemeClr>
                </a:gs>
              </a:gsLst>
              <a:lin ang="2700000" scaled="1"/>
              <a:tileRect/>
            </a:gradFill>
            <a:ln w="9525">
              <a:solidFill>
                <a:schemeClr val="tx1">
                  <a:lumMod val="50000"/>
                  <a:lumOff val="50000"/>
                </a:schemeClr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3" name="갈매기형 수장 62"/>
            <p:cNvSpPr/>
            <p:nvPr/>
          </p:nvSpPr>
          <p:spPr bwMode="auto">
            <a:xfrm>
              <a:off x="6643702" y="2070477"/>
              <a:ext cx="214314" cy="285752"/>
            </a:xfrm>
            <a:prstGeom prst="chevron">
              <a:avLst/>
            </a:prstGeom>
            <a:gradFill flip="none" rotWithShape="1">
              <a:gsLst>
                <a:gs pos="0">
                  <a:schemeClr val="tx1">
                    <a:tint val="66000"/>
                    <a:satMod val="160000"/>
                  </a:schemeClr>
                </a:gs>
                <a:gs pos="50000">
                  <a:schemeClr val="tx1">
                    <a:tint val="44500"/>
                    <a:satMod val="160000"/>
                  </a:schemeClr>
                </a:gs>
                <a:gs pos="100000">
                  <a:schemeClr val="tx1">
                    <a:tint val="23500"/>
                    <a:satMod val="160000"/>
                  </a:schemeClr>
                </a:gs>
              </a:gsLst>
              <a:lin ang="2700000" scaled="1"/>
              <a:tileRect/>
            </a:gradFill>
            <a:ln w="9525">
              <a:solidFill>
                <a:schemeClr val="tx1">
                  <a:lumMod val="50000"/>
                  <a:lumOff val="50000"/>
                </a:schemeClr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90114" name="Picture 2"/>
            <p:cNvPicPr>
              <a:picLocks noChangeArrowheads="1"/>
            </p:cNvPicPr>
            <p:nvPr/>
          </p:nvPicPr>
          <p:blipFill>
            <a:blip r:embed="rId6" cstate="screen"/>
            <a:srcRect/>
            <a:stretch>
              <a:fillRect/>
            </a:stretch>
          </p:blipFill>
          <p:spPr bwMode="auto">
            <a:xfrm>
              <a:off x="1108792" y="1230313"/>
              <a:ext cx="1512000" cy="972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grpSp>
        <p:nvGrpSpPr>
          <p:cNvPr id="58" name="그룹 57"/>
          <p:cNvGrpSpPr/>
          <p:nvPr/>
        </p:nvGrpSpPr>
        <p:grpSpPr>
          <a:xfrm>
            <a:off x="972040" y="3357562"/>
            <a:ext cx="7486715" cy="2860909"/>
            <a:chOff x="881551" y="3357562"/>
            <a:chExt cx="7486715" cy="2860909"/>
          </a:xfrm>
        </p:grpSpPr>
        <p:grpSp>
          <p:nvGrpSpPr>
            <p:cNvPr id="3" name="그룹 98"/>
            <p:cNvGrpSpPr/>
            <p:nvPr/>
          </p:nvGrpSpPr>
          <p:grpSpPr>
            <a:xfrm>
              <a:off x="881551" y="3650659"/>
              <a:ext cx="2118813" cy="1602778"/>
              <a:chOff x="4394940" y="3508984"/>
              <a:chExt cx="2118813" cy="1602778"/>
            </a:xfrm>
          </p:grpSpPr>
          <p:grpSp>
            <p:nvGrpSpPr>
              <p:cNvPr id="4" name="그룹 88"/>
              <p:cNvGrpSpPr/>
              <p:nvPr/>
            </p:nvGrpSpPr>
            <p:grpSpPr>
              <a:xfrm>
                <a:off x="4394940" y="3508984"/>
                <a:ext cx="1857388" cy="1571636"/>
                <a:chOff x="4394940" y="3508984"/>
                <a:chExt cx="1857388" cy="1571636"/>
              </a:xfrm>
            </p:grpSpPr>
            <p:pic>
              <p:nvPicPr>
                <p:cNvPr id="86" name="Picture 3" descr="D:\02. 업무\2014년\02. 전략과제\13. EM 동영상\montor.png"/>
                <p:cNvPicPr>
                  <a:picLocks noChangeAspect="1" noChangeArrowheads="1"/>
                </p:cNvPicPr>
                <p:nvPr/>
              </p:nvPicPr>
              <p:blipFill>
                <a:blip r:embed="rId4" cstate="print"/>
                <a:srcRect/>
                <a:stretch>
                  <a:fillRect/>
                </a:stretch>
              </p:blipFill>
              <p:spPr bwMode="auto">
                <a:xfrm>
                  <a:off x="4394940" y="3508984"/>
                  <a:ext cx="1857388" cy="1571636"/>
                </a:xfrm>
                <a:prstGeom prst="rect">
                  <a:avLst/>
                </a:prstGeom>
                <a:noFill/>
              </p:spPr>
            </p:pic>
            <p:pic>
              <p:nvPicPr>
                <p:cNvPr id="89098" name="Picture 10"/>
                <p:cNvPicPr>
                  <a:picLocks noChangeAspect="1" noChangeArrowheads="1"/>
                </p:cNvPicPr>
                <p:nvPr/>
              </p:nvPicPr>
              <p:blipFill>
                <a:blip r:embed="rId7" cstate="screen"/>
                <a:srcRect/>
                <a:stretch>
                  <a:fillRect/>
                </a:stretch>
              </p:blipFill>
              <p:spPr bwMode="auto">
                <a:xfrm>
                  <a:off x="4580668" y="3662880"/>
                  <a:ext cx="1500198" cy="96012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</p:grpSp>
          <p:grpSp>
            <p:nvGrpSpPr>
              <p:cNvPr id="5" name="그룹 33"/>
              <p:cNvGrpSpPr/>
              <p:nvPr/>
            </p:nvGrpSpPr>
            <p:grpSpPr>
              <a:xfrm>
                <a:off x="5715008" y="4429132"/>
                <a:ext cx="798745" cy="682630"/>
                <a:chOff x="2397441" y="2428868"/>
                <a:chExt cx="935762" cy="1000132"/>
              </a:xfrm>
            </p:grpSpPr>
            <p:grpSp>
              <p:nvGrpSpPr>
                <p:cNvPr id="6" name="그룹 67"/>
                <p:cNvGrpSpPr/>
                <p:nvPr/>
              </p:nvGrpSpPr>
              <p:grpSpPr>
                <a:xfrm>
                  <a:off x="2428861" y="2428868"/>
                  <a:ext cx="639747" cy="639748"/>
                  <a:chOff x="4356598" y="3448242"/>
                  <a:chExt cx="639747" cy="639748"/>
                </a:xfrm>
              </p:grpSpPr>
              <p:grpSp>
                <p:nvGrpSpPr>
                  <p:cNvPr id="7" name="그룹 50"/>
                  <p:cNvGrpSpPr/>
                  <p:nvPr/>
                </p:nvGrpSpPr>
                <p:grpSpPr>
                  <a:xfrm>
                    <a:off x="4356598" y="3448242"/>
                    <a:ext cx="639747" cy="639748"/>
                    <a:chOff x="5429257" y="3214686"/>
                    <a:chExt cx="639747" cy="639748"/>
                  </a:xfrm>
                </p:grpSpPr>
                <p:pic>
                  <p:nvPicPr>
                    <p:cNvPr id="96" name="Picture 17" descr="C:\Users\a00291\Desktop\kligg.com\kligg256x256.png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8" cstate="screen"/>
                    <a:srcRect/>
                    <a:stretch>
                      <a:fillRect/>
                    </a:stretch>
                  </p:blipFill>
                  <p:spPr bwMode="auto">
                    <a:xfrm>
                      <a:off x="5500694" y="3286124"/>
                      <a:ext cx="568310" cy="568310"/>
                    </a:xfrm>
                    <a:prstGeom prst="rect">
                      <a:avLst/>
                    </a:prstGeom>
                    <a:noFill/>
                  </p:spPr>
                </p:pic>
                <p:pic>
                  <p:nvPicPr>
                    <p:cNvPr id="97" name="Picture 18" descr="C:\Users\a00291\Desktop\11949837831120231634mouse_pointer_wolfram_es_01_svg_med.png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9" cstate="screen"/>
                    <a:srcRect/>
                    <a:stretch>
                      <a:fillRect/>
                    </a:stretch>
                  </p:blipFill>
                  <p:spPr bwMode="auto">
                    <a:xfrm>
                      <a:off x="5429257" y="3214686"/>
                      <a:ext cx="159318" cy="257695"/>
                    </a:xfrm>
                    <a:prstGeom prst="rect">
                      <a:avLst/>
                    </a:prstGeom>
                    <a:noFill/>
                  </p:spPr>
                </p:pic>
              </p:grpSp>
              <p:sp>
                <p:nvSpPr>
                  <p:cNvPr id="94" name="타원 93"/>
                  <p:cNvSpPr/>
                  <p:nvPr/>
                </p:nvSpPr>
                <p:spPr bwMode="auto">
                  <a:xfrm>
                    <a:off x="4670780" y="3589982"/>
                    <a:ext cx="71438" cy="142876"/>
                  </a:xfrm>
                  <a:prstGeom prst="ellipse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tx1">
                        <a:lumMod val="85000"/>
                        <a:lumOff val="15000"/>
                      </a:schemeClr>
                    </a:solidFill>
                    <a:miter lim="800000"/>
                    <a:headEnd/>
                    <a:tailEnd/>
                  </a:ln>
                  <a:effectLst>
                    <a:outerShdw dist="35921" dir="2700000" algn="ctr" rotWithShape="0">
                      <a:schemeClr val="bg2">
                        <a:alpha val="50000"/>
                      </a:schemeClr>
                    </a:outerShdw>
                  </a:effectLst>
                </p:spPr>
                <p:txBody>
                  <a:bodyPr wrap="none" rtlCol="0" anchor="ctr"/>
                  <a:lstStyle/>
                  <a:p>
                    <a:pPr algn="ctr"/>
                    <a:endParaRPr lang="ko-KR" altLang="en-US"/>
                  </a:p>
                </p:txBody>
              </p:sp>
            </p:grpSp>
            <p:sp>
              <p:nvSpPr>
                <p:cNvPr id="92" name="TextBox 40"/>
                <p:cNvSpPr txBox="1"/>
                <p:nvPr/>
              </p:nvSpPr>
              <p:spPr>
                <a:xfrm>
                  <a:off x="2397441" y="2978071"/>
                  <a:ext cx="935762" cy="45092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>
                  <a:defPPr>
                    <a:defRPr lang="ko-KR"/>
                  </a:defPPr>
                  <a:lvl1pPr marL="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r>
                    <a:rPr lang="en-US" altLang="ko-KR" sz="1400" dirty="0" smtClean="0">
                      <a:solidFill>
                        <a:srgbClr val="C00000"/>
                      </a:solidFill>
                      <a:latin typeface="Arial Black" pitchFamily="34" charset="0"/>
                      <a:ea typeface="HY헤드라인M" pitchFamily="18" charset="-127"/>
                    </a:rPr>
                    <a:t>Click!!</a:t>
                  </a:r>
                  <a:endParaRPr lang="ko-KR" altLang="en-US" sz="1400" dirty="0">
                    <a:solidFill>
                      <a:srgbClr val="C00000"/>
                    </a:solidFill>
                    <a:latin typeface="Arial Black" pitchFamily="34" charset="0"/>
                    <a:ea typeface="HY헤드라인M" pitchFamily="18" charset="-127"/>
                  </a:endParaRPr>
                </a:p>
              </p:txBody>
            </p:sp>
          </p:grpSp>
        </p:grpSp>
        <p:sp>
          <p:nvSpPr>
            <p:cNvPr id="105" name="갈매기형 수장 104"/>
            <p:cNvSpPr/>
            <p:nvPr/>
          </p:nvSpPr>
          <p:spPr bwMode="auto">
            <a:xfrm rot="10800000">
              <a:off x="5584244" y="4445023"/>
              <a:ext cx="214314" cy="285752"/>
            </a:xfrm>
            <a:prstGeom prst="chevron">
              <a:avLst/>
            </a:prstGeom>
            <a:gradFill flip="none" rotWithShape="1">
              <a:gsLst>
                <a:gs pos="0">
                  <a:schemeClr val="tx1">
                    <a:tint val="66000"/>
                    <a:satMod val="160000"/>
                  </a:schemeClr>
                </a:gs>
                <a:gs pos="50000">
                  <a:schemeClr val="tx1">
                    <a:tint val="44500"/>
                    <a:satMod val="160000"/>
                  </a:schemeClr>
                </a:gs>
                <a:gs pos="100000">
                  <a:schemeClr val="tx1">
                    <a:tint val="23500"/>
                    <a:satMod val="160000"/>
                  </a:schemeClr>
                </a:gs>
              </a:gsLst>
              <a:lin ang="2700000" scaled="1"/>
              <a:tileRect/>
            </a:gradFill>
            <a:ln w="9525">
              <a:solidFill>
                <a:schemeClr val="tx1">
                  <a:lumMod val="50000"/>
                  <a:lumOff val="50000"/>
                </a:schemeClr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06" name="갈매기형 수장 105"/>
            <p:cNvSpPr/>
            <p:nvPr/>
          </p:nvSpPr>
          <p:spPr bwMode="auto">
            <a:xfrm rot="10800000">
              <a:off x="3000364" y="4427931"/>
              <a:ext cx="214314" cy="285752"/>
            </a:xfrm>
            <a:prstGeom prst="chevron">
              <a:avLst/>
            </a:prstGeom>
            <a:gradFill flip="none" rotWithShape="1">
              <a:gsLst>
                <a:gs pos="0">
                  <a:schemeClr val="tx1">
                    <a:tint val="66000"/>
                    <a:satMod val="160000"/>
                  </a:schemeClr>
                </a:gs>
                <a:gs pos="50000">
                  <a:schemeClr val="tx1">
                    <a:tint val="44500"/>
                    <a:satMod val="160000"/>
                  </a:schemeClr>
                </a:gs>
                <a:gs pos="100000">
                  <a:schemeClr val="tx1">
                    <a:tint val="23500"/>
                    <a:satMod val="160000"/>
                  </a:schemeClr>
                </a:gs>
              </a:gsLst>
              <a:lin ang="2700000" scaled="1"/>
              <a:tileRect/>
            </a:gradFill>
            <a:ln w="9525">
              <a:solidFill>
                <a:schemeClr val="tx1">
                  <a:lumMod val="50000"/>
                  <a:lumOff val="50000"/>
                </a:schemeClr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07" name="직사각형 106"/>
            <p:cNvSpPr/>
            <p:nvPr/>
          </p:nvSpPr>
          <p:spPr>
            <a:xfrm>
              <a:off x="6215074" y="5572140"/>
              <a:ext cx="2143140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ko-KR" altLang="en-US" sz="900" dirty="0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Arial" pitchFamily="34" charset="0"/>
                  <a:cs typeface="Arial" pitchFamily="34" charset="0"/>
                </a:rPr>
                <a:t>⑤ </a:t>
              </a:r>
              <a:r>
                <a:rPr lang="en-US" altLang="ko-KR" sz="900" dirty="0" smtClean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Gently bend the patient’s head</a:t>
              </a:r>
              <a:br>
                <a:rPr lang="en-US" altLang="ko-KR" sz="900" dirty="0" smtClean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</a:br>
              <a:r>
                <a:rPr lang="en-US" altLang="ko-KR" sz="900" dirty="0" smtClean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     back until his/her Frankfurt </a:t>
              </a:r>
              <a:br>
                <a:rPr lang="en-US" altLang="ko-KR" sz="900" dirty="0" smtClean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</a:br>
              <a:r>
                <a:rPr lang="en-US" altLang="ko-KR" sz="900" dirty="0" smtClean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     plane is perpendicular to the </a:t>
              </a:r>
              <a:br>
                <a:rPr lang="en-US" altLang="ko-KR" sz="900" dirty="0" smtClean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</a:br>
              <a:r>
                <a:rPr lang="en-US" altLang="ko-KR" sz="900" dirty="0" smtClean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     floor as shown in image above.</a:t>
              </a:r>
              <a:endParaRPr lang="en-US" altLang="ko-KR" sz="9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8" name="직사각형 107"/>
            <p:cNvSpPr/>
            <p:nvPr/>
          </p:nvSpPr>
          <p:spPr>
            <a:xfrm>
              <a:off x="3643306" y="5642377"/>
              <a:ext cx="2214578" cy="5078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ko-KR" altLang="en-US" sz="9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⑥ </a:t>
              </a:r>
              <a:r>
                <a:rPr lang="en-US" altLang="ko-KR" sz="9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Click READY from the</a:t>
              </a:r>
              <a:br>
                <a:rPr lang="en-US" altLang="ko-KR" sz="9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</a:br>
              <a:r>
                <a:rPr lang="en-US" altLang="ko-KR" sz="9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     capture software and proceed</a:t>
              </a:r>
              <a:br>
                <a:rPr lang="en-US" altLang="ko-KR" sz="9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</a:br>
              <a:r>
                <a:rPr lang="en-US" altLang="ko-KR" sz="9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     the image capture. </a:t>
              </a:r>
            </a:p>
          </p:txBody>
        </p:sp>
        <p:sp>
          <p:nvSpPr>
            <p:cNvPr id="109" name="직사각형 108"/>
            <p:cNvSpPr/>
            <p:nvPr/>
          </p:nvSpPr>
          <p:spPr>
            <a:xfrm>
              <a:off x="928662" y="5642377"/>
              <a:ext cx="2143140" cy="5078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ko-KR" altLang="en-US" sz="9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⑦ </a:t>
              </a:r>
              <a:r>
                <a:rPr lang="en-US" altLang="ko-KR" sz="900" dirty="0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Arial" pitchFamily="34" charset="0"/>
                  <a:cs typeface="Arial" pitchFamily="34" charset="0"/>
                </a:rPr>
                <a:t>After saving the acquired image,</a:t>
              </a:r>
              <a:br>
                <a:rPr lang="en-US" altLang="ko-KR" sz="900" dirty="0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Arial" pitchFamily="34" charset="0"/>
                  <a:cs typeface="Arial" pitchFamily="34" charset="0"/>
                </a:rPr>
              </a:br>
              <a:r>
                <a:rPr lang="en-US" altLang="ko-KR" sz="900" dirty="0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Arial" pitchFamily="34" charset="0"/>
                  <a:cs typeface="Arial" pitchFamily="34" charset="0"/>
                </a:rPr>
                <a:t>    check whether it is saved in </a:t>
              </a:r>
              <a:br>
                <a:rPr lang="en-US" altLang="ko-KR" sz="900" dirty="0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Arial" pitchFamily="34" charset="0"/>
                  <a:cs typeface="Arial" pitchFamily="34" charset="0"/>
                </a:rPr>
              </a:br>
              <a:r>
                <a:rPr lang="en-US" altLang="ko-KR" sz="900" dirty="0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Arial" pitchFamily="34" charset="0"/>
                  <a:cs typeface="Arial" pitchFamily="34" charset="0"/>
                </a:rPr>
                <a:t>    </a:t>
              </a:r>
              <a:r>
                <a:rPr lang="en-US" altLang="ko-KR" sz="900" dirty="0" err="1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Arial" pitchFamily="34" charset="0"/>
                  <a:cs typeface="Arial" pitchFamily="34" charset="0"/>
                </a:rPr>
                <a:t>EzDent-i</a:t>
              </a:r>
              <a:r>
                <a:rPr lang="en-US" altLang="ko-KR" sz="900" dirty="0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Arial" pitchFamily="34" charset="0"/>
                  <a:cs typeface="Arial" pitchFamily="34" charset="0"/>
                </a:rPr>
                <a:t> or not.</a:t>
              </a:r>
              <a:endParaRPr lang="en-US" altLang="ko-KR" sz="9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75" name="Picture 3" descr="D:\02. 업무\2014년\02. 전략과제\13. EM 동영상\montor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500430" y="3614054"/>
              <a:ext cx="1857388" cy="1571636"/>
            </a:xfrm>
            <a:prstGeom prst="rect">
              <a:avLst/>
            </a:prstGeom>
            <a:noFill/>
          </p:spPr>
        </p:pic>
        <p:pic>
          <p:nvPicPr>
            <p:cNvPr id="90116" name="Picture 4"/>
            <p:cNvPicPr>
              <a:picLocks noChangeArrowheads="1"/>
            </p:cNvPicPr>
            <p:nvPr/>
          </p:nvPicPr>
          <p:blipFill>
            <a:blip r:embed="rId10" cstate="screen"/>
            <a:srcRect/>
            <a:stretch>
              <a:fillRect/>
            </a:stretch>
          </p:blipFill>
          <p:spPr bwMode="auto">
            <a:xfrm>
              <a:off x="3686221" y="3770781"/>
              <a:ext cx="1512000" cy="972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grpSp>
          <p:nvGrpSpPr>
            <p:cNvPr id="8" name="그룹 25"/>
            <p:cNvGrpSpPr/>
            <p:nvPr/>
          </p:nvGrpSpPr>
          <p:grpSpPr>
            <a:xfrm>
              <a:off x="3357554" y="4042682"/>
              <a:ext cx="835039" cy="1448273"/>
              <a:chOff x="3402410" y="-928416"/>
              <a:chExt cx="3392717" cy="6031494"/>
            </a:xfrm>
          </p:grpSpPr>
          <p:pic>
            <p:nvPicPr>
              <p:cNvPr id="71" name="그림 70"/>
              <p:cNvPicPr>
                <a:picLocks noChangeAspect="1"/>
              </p:cNvPicPr>
              <p:nvPr/>
            </p:nvPicPr>
            <p:blipFill>
              <a:blip r:embed="rId11" cstate="screen">
                <a:lum bright="12000" contrast="33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02410" y="-928416"/>
                <a:ext cx="3392717" cy="6031494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73" name="타원 72"/>
              <p:cNvSpPr/>
              <p:nvPr/>
            </p:nvSpPr>
            <p:spPr bwMode="auto">
              <a:xfrm>
                <a:off x="4710546" y="354000"/>
                <a:ext cx="132068" cy="118055"/>
              </a:xfrm>
              <a:prstGeom prst="ellipse">
                <a:avLst/>
              </a:prstGeom>
              <a:solidFill>
                <a:srgbClr val="FFC000">
                  <a:alpha val="70000"/>
                </a:srgbClr>
              </a:solidFill>
              <a:ln w="9525">
                <a:noFill/>
                <a:miter lim="800000"/>
                <a:headEnd/>
                <a:tailEnd/>
              </a:ln>
              <a:effectLst>
                <a:outerShdw dist="35921" dir="2700000" algn="ctr" rotWithShape="0">
                  <a:schemeClr val="bg2">
                    <a:alpha val="50000"/>
                  </a:schemeClr>
                </a:outerShdw>
              </a:effectLst>
            </p:spPr>
            <p:txBody>
              <a:bodyPr wrap="none" rtlCol="0" anchor="ctr"/>
              <a:lstStyle/>
              <a:p>
                <a:pPr algn="ctr"/>
                <a:endParaRPr lang="ko-KR" altLang="en-US"/>
              </a:p>
            </p:txBody>
          </p:sp>
        </p:grpSp>
        <p:pic>
          <p:nvPicPr>
            <p:cNvPr id="90117" name="Picture 5" descr="C:\Users\a00291\Desktop\1380272216_1195623.jpg"/>
            <p:cNvPicPr>
              <a:picLocks noChangeAspect="1" noChangeArrowheads="1"/>
            </p:cNvPicPr>
            <p:nvPr/>
          </p:nvPicPr>
          <p:blipFill>
            <a:blip r:embed="rId12" cstate="screen"/>
            <a:srcRect/>
            <a:stretch>
              <a:fillRect/>
            </a:stretch>
          </p:blipFill>
          <p:spPr bwMode="auto">
            <a:xfrm>
              <a:off x="4429123" y="3999303"/>
              <a:ext cx="176555" cy="342000"/>
            </a:xfrm>
            <a:prstGeom prst="rect">
              <a:avLst/>
            </a:prstGeom>
            <a:noFill/>
          </p:spPr>
        </p:pic>
        <p:pic>
          <p:nvPicPr>
            <p:cNvPr id="51" name="Picture 5" descr="C:\Users\a00291\Desktop\1380272216_1195623.jpg"/>
            <p:cNvPicPr>
              <a:picLocks noChangeArrowheads="1"/>
            </p:cNvPicPr>
            <p:nvPr/>
          </p:nvPicPr>
          <p:blipFill>
            <a:blip r:embed="rId13" cstate="screen"/>
            <a:srcRect/>
            <a:stretch>
              <a:fillRect/>
            </a:stretch>
          </p:blipFill>
          <p:spPr bwMode="auto">
            <a:xfrm>
              <a:off x="1314559" y="3902228"/>
              <a:ext cx="774000" cy="604800"/>
            </a:xfrm>
            <a:prstGeom prst="rect">
              <a:avLst/>
            </a:prstGeom>
            <a:noFill/>
          </p:spPr>
        </p:pic>
        <p:pic>
          <p:nvPicPr>
            <p:cNvPr id="90118" name="Picture 6" descr="D:\02. 업무\2014년\02. 전략과제\13. EM 동영상\dentist용\영상\19.png"/>
            <p:cNvPicPr>
              <a:picLocks noChangeAspect="1" noChangeArrowheads="1"/>
            </p:cNvPicPr>
            <p:nvPr/>
          </p:nvPicPr>
          <p:blipFill>
            <a:blip r:embed="rId14" cstate="screen"/>
            <a:srcRect t="8951"/>
            <a:stretch>
              <a:fillRect/>
            </a:stretch>
          </p:blipFill>
          <p:spPr bwMode="auto">
            <a:xfrm>
              <a:off x="6072198" y="3357562"/>
              <a:ext cx="2296068" cy="2180049"/>
            </a:xfrm>
            <a:prstGeom prst="rect">
              <a:avLst/>
            </a:prstGeom>
            <a:noFill/>
          </p:spPr>
        </p:pic>
      </p:grpSp>
      <p:grpSp>
        <p:nvGrpSpPr>
          <p:cNvPr id="50" name="그룹 37"/>
          <p:cNvGrpSpPr/>
          <p:nvPr/>
        </p:nvGrpSpPr>
        <p:grpSpPr>
          <a:xfrm>
            <a:off x="7786710" y="6417254"/>
            <a:ext cx="1213034" cy="369332"/>
            <a:chOff x="383284" y="4870823"/>
            <a:chExt cx="1213034" cy="369332"/>
          </a:xfrm>
        </p:grpSpPr>
        <p:sp>
          <p:nvSpPr>
            <p:cNvPr id="53" name="줄무늬가 있는 오른쪽 화살표 52"/>
            <p:cNvSpPr/>
            <p:nvPr/>
          </p:nvSpPr>
          <p:spPr bwMode="auto">
            <a:xfrm>
              <a:off x="1252191" y="4923076"/>
              <a:ext cx="344127" cy="233499"/>
            </a:xfrm>
            <a:prstGeom prst="stripedRightArrow">
              <a:avLst>
                <a:gd name="adj1" fmla="val 54775"/>
                <a:gd name="adj2" fmla="val 68539"/>
              </a:avLst>
            </a:prstGeom>
            <a:solidFill>
              <a:schemeClr val="accent6">
                <a:lumMod val="75000"/>
              </a:schemeClr>
            </a:solidFill>
            <a:ln w="3175">
              <a:noFill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rtlCol="0" anchor="ctr"/>
            <a:lstStyle/>
            <a:p>
              <a:pPr algn="ctr"/>
              <a:endParaRPr lang="ko-KR" altLang="en-US" sz="1600">
                <a:latin typeface="+mj-ea"/>
                <a:ea typeface="+mj-ea"/>
              </a:endParaRP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383284" y="4870823"/>
              <a:ext cx="8899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Black" pitchFamily="34" charset="0"/>
                  <a:ea typeface="+mj-ea"/>
                </a:rPr>
                <a:t>NEXT</a:t>
              </a:r>
              <a:endParaRPr lang="ko-KR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itchFamily="34" charset="0"/>
                <a:ea typeface="+mj-ea"/>
              </a:endParaRPr>
            </a:p>
          </p:txBody>
        </p:sp>
      </p:grpSp>
      <p:grpSp>
        <p:nvGrpSpPr>
          <p:cNvPr id="59" name="그룹 148"/>
          <p:cNvGrpSpPr/>
          <p:nvPr/>
        </p:nvGrpSpPr>
        <p:grpSpPr>
          <a:xfrm>
            <a:off x="206044" y="357166"/>
            <a:ext cx="5008075" cy="761104"/>
            <a:chOff x="206044" y="357166"/>
            <a:chExt cx="5008075" cy="761104"/>
          </a:xfrm>
        </p:grpSpPr>
        <p:sp>
          <p:nvSpPr>
            <p:cNvPr id="61" name="TextBox 60"/>
            <p:cNvSpPr txBox="1"/>
            <p:nvPr/>
          </p:nvSpPr>
          <p:spPr>
            <a:xfrm>
              <a:off x="285719" y="357166"/>
              <a:ext cx="4928400" cy="646986"/>
            </a:xfrm>
            <a:prstGeom prst="roundRect">
              <a:avLst>
                <a:gd name="adj" fmla="val 17816"/>
              </a:avLst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lIns="72000" rIns="72000" rtlCol="0">
              <a:spAutoFit/>
            </a:bodyPr>
            <a:lstStyle/>
            <a:p>
              <a:r>
                <a:rPr lang="ko-KR" altLang="en-US" sz="1600" b="1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          </a:t>
              </a:r>
              <a:r>
                <a:rPr lang="en-US" altLang="ko-KR" sz="1600" b="1" dirty="0" err="1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Cephalometric</a:t>
              </a:r>
              <a:r>
                <a:rPr lang="en-US" altLang="ko-KR" sz="1600" b="1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 Image Capture Procedure</a:t>
              </a:r>
            </a:p>
            <a:p>
              <a:r>
                <a:rPr lang="en-US" altLang="ko-KR" sz="1600" b="1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          (In SMV Mode)</a:t>
              </a:r>
              <a:endParaRPr lang="en-US" altLang="ko-KR" sz="1600" b="1" dirty="0" smtClean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grpSp>
          <p:nvGrpSpPr>
            <p:cNvPr id="64" name="그룹 147"/>
            <p:cNvGrpSpPr/>
            <p:nvPr/>
          </p:nvGrpSpPr>
          <p:grpSpPr>
            <a:xfrm>
              <a:off x="206044" y="403890"/>
              <a:ext cx="785818" cy="714380"/>
              <a:chOff x="6572264" y="714356"/>
              <a:chExt cx="785818" cy="714380"/>
            </a:xfrm>
          </p:grpSpPr>
          <p:sp>
            <p:nvSpPr>
              <p:cNvPr id="65" name="모서리가 둥근 직사각형 64"/>
              <p:cNvSpPr/>
              <p:nvPr/>
            </p:nvSpPr>
            <p:spPr bwMode="auto">
              <a:xfrm>
                <a:off x="6732476" y="759790"/>
                <a:ext cx="500066" cy="500066"/>
              </a:xfrm>
              <a:prstGeom prst="roundRect">
                <a:avLst>
                  <a:gd name="adj" fmla="val 23600"/>
                </a:avLst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rtlCol="0" anchor="ctr"/>
              <a:lstStyle/>
              <a:p>
                <a:pPr algn="ctr"/>
                <a:endParaRPr lang="ko-KR" altLang="en-US"/>
              </a:p>
            </p:txBody>
          </p:sp>
          <p:pic>
            <p:nvPicPr>
              <p:cNvPr id="66" name="Picture 5" descr="D:\02. 업무\2014년\02. 전략과제\13. EM 동영상\작업파일\아이콘001.png"/>
              <p:cNvPicPr>
                <a:picLocks noChangeAspect="1" noChangeArrowheads="1"/>
              </p:cNvPicPr>
              <p:nvPr/>
            </p:nvPicPr>
            <p:blipFill>
              <a:blip r:embed="rId15" cstate="screen"/>
              <a:srcRect/>
              <a:stretch>
                <a:fillRect/>
              </a:stretch>
            </p:blipFill>
            <p:spPr bwMode="auto">
              <a:xfrm>
                <a:off x="6572264" y="714356"/>
                <a:ext cx="785818" cy="714380"/>
              </a:xfrm>
              <a:prstGeom prst="rect">
                <a:avLst/>
              </a:prstGeom>
              <a:noFill/>
            </p:spPr>
          </p:pic>
        </p:grpSp>
      </p:grpSp>
    </p:spTree>
    <p:extLst>
      <p:ext uri="{BB962C8B-B14F-4D97-AF65-F5344CB8AC3E}">
        <p14:creationId xmlns:p14="http://schemas.microsoft.com/office/powerpoint/2010/main" val="73086306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500"/>
                            </p:stCondLst>
                            <p:childTnLst>
                              <p:par>
                                <p:cTn id="20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1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그룹 50"/>
          <p:cNvGrpSpPr/>
          <p:nvPr/>
        </p:nvGrpSpPr>
        <p:grpSpPr>
          <a:xfrm>
            <a:off x="857224" y="1079054"/>
            <a:ext cx="7858180" cy="1998119"/>
            <a:chOff x="857224" y="1079054"/>
            <a:chExt cx="7858180" cy="1998119"/>
          </a:xfrm>
        </p:grpSpPr>
        <p:pic>
          <p:nvPicPr>
            <p:cNvPr id="89091" name="Picture 3" descr="D:\02. 업무\2014년\02. 전략과제\13. EM 동영상\dentist용\영상\15.png"/>
            <p:cNvPicPr>
              <a:picLocks noChangeAspect="1" noChangeArrowheads="1"/>
            </p:cNvPicPr>
            <p:nvPr/>
          </p:nvPicPr>
          <p:blipFill>
            <a:blip r:embed="rId2" cstate="screen"/>
            <a:srcRect/>
            <a:stretch>
              <a:fillRect/>
            </a:stretch>
          </p:blipFill>
          <p:spPr bwMode="auto">
            <a:xfrm>
              <a:off x="5286380" y="1284659"/>
              <a:ext cx="1144903" cy="1226001"/>
            </a:xfrm>
            <a:prstGeom prst="rect">
              <a:avLst/>
            </a:prstGeom>
            <a:noFill/>
          </p:spPr>
        </p:pic>
        <p:sp>
          <p:nvSpPr>
            <p:cNvPr id="37" name="직사각형 36"/>
            <p:cNvSpPr/>
            <p:nvPr/>
          </p:nvSpPr>
          <p:spPr>
            <a:xfrm>
              <a:off x="857224" y="2569342"/>
              <a:ext cx="2214578" cy="5078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ko-KR" altLang="en-US" sz="9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① </a:t>
              </a:r>
              <a:r>
                <a:rPr lang="en-US" altLang="ko-KR" sz="9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Select the Waters View mode</a:t>
              </a:r>
              <a:br>
                <a:rPr lang="en-US" altLang="ko-KR" sz="9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</a:br>
              <a:r>
                <a:rPr lang="en-US" altLang="ko-KR" sz="9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    from the capture software and </a:t>
              </a:r>
              <a:br>
                <a:rPr lang="en-US" altLang="ko-KR" sz="9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</a:br>
              <a:r>
                <a:rPr lang="en-US" altLang="ko-KR" sz="9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    click CONFIRM. </a:t>
              </a:r>
            </a:p>
          </p:txBody>
        </p:sp>
        <p:sp>
          <p:nvSpPr>
            <p:cNvPr id="42" name="직사각형 41"/>
            <p:cNvSpPr/>
            <p:nvPr/>
          </p:nvSpPr>
          <p:spPr>
            <a:xfrm>
              <a:off x="3214678" y="2569342"/>
              <a:ext cx="2000264" cy="5078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ko-KR" altLang="en-US" sz="9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② </a:t>
              </a:r>
              <a:r>
                <a:rPr lang="en-US" altLang="ko-KR" sz="9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Turn the ear rods 90° </a:t>
              </a:r>
              <a:br>
                <a:rPr lang="en-US" altLang="ko-KR" sz="9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</a:br>
              <a:r>
                <a:rPr lang="en-US" altLang="ko-KR" sz="9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    clockwise from their</a:t>
              </a:r>
              <a:br>
                <a:rPr lang="en-US" altLang="ko-KR" sz="9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</a:br>
              <a:r>
                <a:rPr lang="en-US" altLang="ko-KR" sz="9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    initial position.</a:t>
              </a:r>
            </a:p>
          </p:txBody>
        </p:sp>
        <p:sp>
          <p:nvSpPr>
            <p:cNvPr id="52" name="직사각형 51"/>
            <p:cNvSpPr/>
            <p:nvPr/>
          </p:nvSpPr>
          <p:spPr>
            <a:xfrm>
              <a:off x="7000892" y="2569342"/>
              <a:ext cx="1714512" cy="2308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ko-KR" altLang="en-US" sz="9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④ </a:t>
              </a:r>
              <a:r>
                <a:rPr lang="en-US" altLang="ko-KR" sz="9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Fold the</a:t>
              </a:r>
              <a:r>
                <a:rPr lang="ko-KR" altLang="en-US" sz="900" dirty="0" smtClean="0">
                  <a:solidFill>
                    <a:srgbClr val="211D1E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altLang="ko-KR" sz="9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nasal </a:t>
              </a:r>
              <a:r>
                <a:rPr lang="en-US" altLang="ko-KR" sz="9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positioner</a:t>
              </a:r>
              <a:endParaRPr lang="en-US" altLang="ko-KR" sz="9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89090" name="Picture 2" descr="D:\02. 업무\2014년\02. 전략과제\13. EM 동영상\dentist용\영상\12.png"/>
            <p:cNvPicPr>
              <a:picLocks noChangeAspect="1" noChangeArrowheads="1"/>
            </p:cNvPicPr>
            <p:nvPr/>
          </p:nvPicPr>
          <p:blipFill>
            <a:blip r:embed="rId3" cstate="screen"/>
            <a:srcRect/>
            <a:stretch>
              <a:fillRect/>
            </a:stretch>
          </p:blipFill>
          <p:spPr bwMode="auto">
            <a:xfrm>
              <a:off x="3286116" y="1356097"/>
              <a:ext cx="1428760" cy="1109884"/>
            </a:xfrm>
            <a:prstGeom prst="rect">
              <a:avLst/>
            </a:prstGeom>
            <a:noFill/>
          </p:spPr>
        </p:pic>
        <p:sp>
          <p:nvSpPr>
            <p:cNvPr id="57" name="직사각형 56"/>
            <p:cNvSpPr/>
            <p:nvPr/>
          </p:nvSpPr>
          <p:spPr>
            <a:xfrm>
              <a:off x="5214942" y="2569342"/>
              <a:ext cx="2000264" cy="5078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ko-KR" altLang="en-US" sz="9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③ </a:t>
              </a:r>
              <a:r>
                <a:rPr lang="en-US" altLang="ko-KR" sz="9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Widen the distance </a:t>
              </a:r>
              <a:br>
                <a:rPr lang="en-US" altLang="ko-KR" sz="9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</a:br>
              <a:r>
                <a:rPr lang="en-US" altLang="ko-KR" sz="9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     between the two ear</a:t>
              </a:r>
              <a:br>
                <a:rPr lang="en-US" altLang="ko-KR" sz="9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</a:br>
              <a:r>
                <a:rPr lang="en-US" altLang="ko-KR" sz="9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     rods.</a:t>
              </a:r>
            </a:p>
          </p:txBody>
        </p:sp>
        <p:pic>
          <p:nvPicPr>
            <p:cNvPr id="89094" name="Picture 6" descr="D:\02. 업무\2014년\02. 전략과제\13. EM 동영상\dentist용\영상\31.png"/>
            <p:cNvPicPr>
              <a:picLocks noChangeAspect="1" noChangeArrowheads="1"/>
            </p:cNvPicPr>
            <p:nvPr/>
          </p:nvPicPr>
          <p:blipFill>
            <a:blip r:embed="rId4" cstate="screen"/>
            <a:srcRect/>
            <a:stretch>
              <a:fillRect/>
            </a:stretch>
          </p:blipFill>
          <p:spPr bwMode="auto">
            <a:xfrm>
              <a:off x="6858016" y="1403594"/>
              <a:ext cx="1639743" cy="1095511"/>
            </a:xfrm>
            <a:prstGeom prst="rect">
              <a:avLst/>
            </a:prstGeom>
            <a:noFill/>
          </p:spPr>
        </p:pic>
        <p:sp>
          <p:nvSpPr>
            <p:cNvPr id="60" name="갈매기형 수장 59"/>
            <p:cNvSpPr/>
            <p:nvPr/>
          </p:nvSpPr>
          <p:spPr bwMode="auto">
            <a:xfrm>
              <a:off x="2928926" y="2070477"/>
              <a:ext cx="214314" cy="285752"/>
            </a:xfrm>
            <a:prstGeom prst="chevron">
              <a:avLst/>
            </a:prstGeom>
            <a:gradFill flip="none" rotWithShape="1">
              <a:gsLst>
                <a:gs pos="0">
                  <a:schemeClr val="tx1">
                    <a:tint val="66000"/>
                    <a:satMod val="160000"/>
                  </a:schemeClr>
                </a:gs>
                <a:gs pos="50000">
                  <a:schemeClr val="tx1">
                    <a:tint val="44500"/>
                    <a:satMod val="160000"/>
                  </a:schemeClr>
                </a:gs>
                <a:gs pos="100000">
                  <a:schemeClr val="tx1">
                    <a:tint val="23500"/>
                    <a:satMod val="160000"/>
                  </a:schemeClr>
                </a:gs>
              </a:gsLst>
              <a:lin ang="2700000" scaled="1"/>
              <a:tileRect/>
            </a:gradFill>
            <a:ln w="9525">
              <a:solidFill>
                <a:schemeClr val="tx1">
                  <a:lumMod val="50000"/>
                  <a:lumOff val="50000"/>
                </a:schemeClr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2" name="갈매기형 수장 61"/>
            <p:cNvSpPr/>
            <p:nvPr/>
          </p:nvSpPr>
          <p:spPr bwMode="auto">
            <a:xfrm>
              <a:off x="4786314" y="2070477"/>
              <a:ext cx="214314" cy="285752"/>
            </a:xfrm>
            <a:prstGeom prst="chevron">
              <a:avLst/>
            </a:prstGeom>
            <a:gradFill flip="none" rotWithShape="1">
              <a:gsLst>
                <a:gs pos="0">
                  <a:schemeClr val="tx1">
                    <a:tint val="66000"/>
                    <a:satMod val="160000"/>
                  </a:schemeClr>
                </a:gs>
                <a:gs pos="50000">
                  <a:schemeClr val="tx1">
                    <a:tint val="44500"/>
                    <a:satMod val="160000"/>
                  </a:schemeClr>
                </a:gs>
                <a:gs pos="100000">
                  <a:schemeClr val="tx1">
                    <a:tint val="23500"/>
                    <a:satMod val="160000"/>
                  </a:schemeClr>
                </a:gs>
              </a:gsLst>
              <a:lin ang="2700000" scaled="1"/>
              <a:tileRect/>
            </a:gradFill>
            <a:ln w="9525">
              <a:solidFill>
                <a:schemeClr val="tx1">
                  <a:lumMod val="50000"/>
                  <a:lumOff val="50000"/>
                </a:schemeClr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3" name="갈매기형 수장 62"/>
            <p:cNvSpPr/>
            <p:nvPr/>
          </p:nvSpPr>
          <p:spPr bwMode="auto">
            <a:xfrm>
              <a:off x="6643702" y="2070477"/>
              <a:ext cx="214314" cy="285752"/>
            </a:xfrm>
            <a:prstGeom prst="chevron">
              <a:avLst/>
            </a:prstGeom>
            <a:gradFill flip="none" rotWithShape="1">
              <a:gsLst>
                <a:gs pos="0">
                  <a:schemeClr val="tx1">
                    <a:tint val="66000"/>
                    <a:satMod val="160000"/>
                  </a:schemeClr>
                </a:gs>
                <a:gs pos="50000">
                  <a:schemeClr val="tx1">
                    <a:tint val="44500"/>
                    <a:satMod val="160000"/>
                  </a:schemeClr>
                </a:gs>
                <a:gs pos="100000">
                  <a:schemeClr val="tx1">
                    <a:tint val="23500"/>
                    <a:satMod val="160000"/>
                  </a:schemeClr>
                </a:gs>
              </a:gsLst>
              <a:lin ang="2700000" scaled="1"/>
              <a:tileRect/>
            </a:gradFill>
            <a:ln w="9525">
              <a:solidFill>
                <a:schemeClr val="tx1">
                  <a:lumMod val="50000"/>
                  <a:lumOff val="50000"/>
                </a:schemeClr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90114" name="Picture 2"/>
            <p:cNvPicPr>
              <a:picLocks noChangeArrowheads="1"/>
            </p:cNvPicPr>
            <p:nvPr/>
          </p:nvPicPr>
          <p:blipFill>
            <a:blip r:embed="rId5" cstate="screen"/>
            <a:srcRect/>
            <a:stretch>
              <a:fillRect/>
            </a:stretch>
          </p:blipFill>
          <p:spPr bwMode="auto">
            <a:xfrm>
              <a:off x="1108792" y="1230313"/>
              <a:ext cx="1512000" cy="972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grpSp>
          <p:nvGrpSpPr>
            <p:cNvPr id="47" name="그룹 46"/>
            <p:cNvGrpSpPr/>
            <p:nvPr/>
          </p:nvGrpSpPr>
          <p:grpSpPr>
            <a:xfrm>
              <a:off x="928662" y="1079054"/>
              <a:ext cx="1857388" cy="1571636"/>
              <a:chOff x="928662" y="1079054"/>
              <a:chExt cx="1857388" cy="1571636"/>
            </a:xfrm>
          </p:grpSpPr>
          <p:pic>
            <p:nvPicPr>
              <p:cNvPr id="56" name="Picture 3" descr="D:\02. 업무\2014년\02. 전략과제\13. EM 동영상\montor.png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928662" y="1079054"/>
                <a:ext cx="1857388" cy="1571636"/>
              </a:xfrm>
              <a:prstGeom prst="rect">
                <a:avLst/>
              </a:prstGeom>
              <a:noFill/>
            </p:spPr>
          </p:pic>
          <p:pic>
            <p:nvPicPr>
              <p:cNvPr id="70658" name="Picture 2"/>
              <p:cNvPicPr>
                <a:picLocks noChangeArrowheads="1"/>
              </p:cNvPicPr>
              <p:nvPr/>
            </p:nvPicPr>
            <p:blipFill>
              <a:blip r:embed="rId7" cstate="screen"/>
              <a:srcRect/>
              <a:stretch>
                <a:fillRect/>
              </a:stretch>
            </p:blipFill>
            <p:spPr bwMode="auto">
              <a:xfrm>
                <a:off x="1126500" y="1214422"/>
                <a:ext cx="1476000" cy="10080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</p:grpSp>
      </p:grpSp>
      <p:grpSp>
        <p:nvGrpSpPr>
          <p:cNvPr id="59" name="그룹 58"/>
          <p:cNvGrpSpPr/>
          <p:nvPr/>
        </p:nvGrpSpPr>
        <p:grpSpPr>
          <a:xfrm>
            <a:off x="881551" y="3214686"/>
            <a:ext cx="7972696" cy="3008161"/>
            <a:chOff x="881551" y="3214686"/>
            <a:chExt cx="7972696" cy="3008161"/>
          </a:xfrm>
        </p:grpSpPr>
        <p:sp>
          <p:nvSpPr>
            <p:cNvPr id="105" name="갈매기형 수장 104"/>
            <p:cNvSpPr/>
            <p:nvPr/>
          </p:nvSpPr>
          <p:spPr bwMode="auto">
            <a:xfrm rot="10800000">
              <a:off x="5584244" y="4445023"/>
              <a:ext cx="214314" cy="285752"/>
            </a:xfrm>
            <a:prstGeom prst="chevron">
              <a:avLst/>
            </a:prstGeom>
            <a:gradFill flip="none" rotWithShape="1">
              <a:gsLst>
                <a:gs pos="0">
                  <a:schemeClr val="tx1">
                    <a:tint val="66000"/>
                    <a:satMod val="160000"/>
                  </a:schemeClr>
                </a:gs>
                <a:gs pos="50000">
                  <a:schemeClr val="tx1">
                    <a:tint val="44500"/>
                    <a:satMod val="160000"/>
                  </a:schemeClr>
                </a:gs>
                <a:gs pos="100000">
                  <a:schemeClr val="tx1">
                    <a:tint val="23500"/>
                    <a:satMod val="160000"/>
                  </a:schemeClr>
                </a:gs>
              </a:gsLst>
              <a:lin ang="2700000" scaled="1"/>
              <a:tileRect/>
            </a:gradFill>
            <a:ln w="9525">
              <a:solidFill>
                <a:schemeClr val="tx1">
                  <a:lumMod val="50000"/>
                  <a:lumOff val="50000"/>
                </a:schemeClr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06" name="갈매기형 수장 105"/>
            <p:cNvSpPr/>
            <p:nvPr/>
          </p:nvSpPr>
          <p:spPr bwMode="auto">
            <a:xfrm rot="10800000">
              <a:off x="3000364" y="4427931"/>
              <a:ext cx="214314" cy="285752"/>
            </a:xfrm>
            <a:prstGeom prst="chevron">
              <a:avLst/>
            </a:prstGeom>
            <a:gradFill flip="none" rotWithShape="1">
              <a:gsLst>
                <a:gs pos="0">
                  <a:schemeClr val="tx1">
                    <a:tint val="66000"/>
                    <a:satMod val="160000"/>
                  </a:schemeClr>
                </a:gs>
                <a:gs pos="50000">
                  <a:schemeClr val="tx1">
                    <a:tint val="44500"/>
                    <a:satMod val="160000"/>
                  </a:schemeClr>
                </a:gs>
                <a:gs pos="100000">
                  <a:schemeClr val="tx1">
                    <a:tint val="23500"/>
                    <a:satMod val="160000"/>
                  </a:schemeClr>
                </a:gs>
              </a:gsLst>
              <a:lin ang="2700000" scaled="1"/>
              <a:tileRect/>
            </a:gradFill>
            <a:ln w="9525">
              <a:solidFill>
                <a:schemeClr val="tx1">
                  <a:lumMod val="50000"/>
                  <a:lumOff val="50000"/>
                </a:schemeClr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07" name="직사각형 106"/>
            <p:cNvSpPr/>
            <p:nvPr/>
          </p:nvSpPr>
          <p:spPr>
            <a:xfrm>
              <a:off x="6215074" y="5715016"/>
              <a:ext cx="2143140" cy="5078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ko-KR" altLang="en-US" sz="9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⑤ </a:t>
              </a:r>
              <a:r>
                <a:rPr lang="en-US" altLang="ko-KR" sz="9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Ask the patient to stand upright</a:t>
              </a:r>
              <a:br>
                <a:rPr lang="en-US" altLang="ko-KR" sz="9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</a:br>
              <a:r>
                <a:rPr lang="en-US" altLang="ko-KR" sz="9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    facing the sensor and bend </a:t>
              </a:r>
              <a:br>
                <a:rPr lang="en-US" altLang="ko-KR" sz="9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</a:br>
              <a:r>
                <a:rPr lang="en-US" altLang="ko-KR" sz="9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     his/her neck back about 35° - 40°. </a:t>
              </a:r>
            </a:p>
          </p:txBody>
        </p:sp>
        <p:sp>
          <p:nvSpPr>
            <p:cNvPr id="108" name="직사각형 107"/>
            <p:cNvSpPr/>
            <p:nvPr/>
          </p:nvSpPr>
          <p:spPr>
            <a:xfrm>
              <a:off x="3516301" y="5715016"/>
              <a:ext cx="2214578" cy="5078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ko-KR" altLang="en-US" sz="9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⑥ </a:t>
              </a:r>
              <a:r>
                <a:rPr lang="en-US" altLang="ko-KR" sz="9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Click READY from the</a:t>
              </a:r>
              <a:br>
                <a:rPr lang="en-US" altLang="ko-KR" sz="9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</a:br>
              <a:r>
                <a:rPr lang="en-US" altLang="ko-KR" sz="9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     capture software and proceed</a:t>
              </a:r>
              <a:br>
                <a:rPr lang="en-US" altLang="ko-KR" sz="9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</a:br>
              <a:r>
                <a:rPr lang="en-US" altLang="ko-KR" sz="9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     the image capture. </a:t>
              </a:r>
            </a:p>
          </p:txBody>
        </p:sp>
        <p:sp>
          <p:nvSpPr>
            <p:cNvPr id="109" name="직사각형 108"/>
            <p:cNvSpPr/>
            <p:nvPr/>
          </p:nvSpPr>
          <p:spPr>
            <a:xfrm>
              <a:off x="928662" y="5715016"/>
              <a:ext cx="2143140" cy="5078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ko-KR" altLang="en-US" sz="9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⑦ </a:t>
              </a:r>
              <a:r>
                <a:rPr lang="en-US" altLang="ko-KR" sz="900" dirty="0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Arial" pitchFamily="34" charset="0"/>
                  <a:cs typeface="Arial" pitchFamily="34" charset="0"/>
                </a:rPr>
                <a:t>After saving the acquired image,</a:t>
              </a:r>
              <a:br>
                <a:rPr lang="en-US" altLang="ko-KR" sz="900" dirty="0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Arial" pitchFamily="34" charset="0"/>
                  <a:cs typeface="Arial" pitchFamily="34" charset="0"/>
                </a:rPr>
              </a:br>
              <a:r>
                <a:rPr lang="en-US" altLang="ko-KR" sz="900" dirty="0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Arial" pitchFamily="34" charset="0"/>
                  <a:cs typeface="Arial" pitchFamily="34" charset="0"/>
                </a:rPr>
                <a:t>    check whether it is saved in </a:t>
              </a:r>
              <a:br>
                <a:rPr lang="en-US" altLang="ko-KR" sz="900" dirty="0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Arial" pitchFamily="34" charset="0"/>
                  <a:cs typeface="Arial" pitchFamily="34" charset="0"/>
                </a:rPr>
              </a:br>
              <a:r>
                <a:rPr lang="en-US" altLang="ko-KR" sz="900" dirty="0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Arial" pitchFamily="34" charset="0"/>
                  <a:cs typeface="Arial" pitchFamily="34" charset="0"/>
                </a:rPr>
                <a:t>    </a:t>
              </a:r>
              <a:r>
                <a:rPr lang="en-US" altLang="ko-KR" sz="900" dirty="0" err="1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Arial" pitchFamily="34" charset="0"/>
                  <a:cs typeface="Arial" pitchFamily="34" charset="0"/>
                </a:rPr>
                <a:t>EzDent-i</a:t>
              </a:r>
              <a:r>
                <a:rPr lang="en-US" altLang="ko-KR" sz="900" dirty="0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Arial" pitchFamily="34" charset="0"/>
                  <a:cs typeface="Arial" pitchFamily="34" charset="0"/>
                </a:rPr>
                <a:t> or not.</a:t>
              </a:r>
              <a:endParaRPr lang="en-US" altLang="ko-KR" sz="9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  <p:grpSp>
          <p:nvGrpSpPr>
            <p:cNvPr id="7" name="그룹 25"/>
            <p:cNvGrpSpPr/>
            <p:nvPr/>
          </p:nvGrpSpPr>
          <p:grpSpPr>
            <a:xfrm>
              <a:off x="3357554" y="4042682"/>
              <a:ext cx="835039" cy="1448273"/>
              <a:chOff x="3402410" y="-928416"/>
              <a:chExt cx="3392717" cy="6031494"/>
            </a:xfrm>
          </p:grpSpPr>
          <p:pic>
            <p:nvPicPr>
              <p:cNvPr id="71" name="그림 70"/>
              <p:cNvPicPr>
                <a:picLocks noChangeAspect="1"/>
              </p:cNvPicPr>
              <p:nvPr/>
            </p:nvPicPr>
            <p:blipFill>
              <a:blip r:embed="rId8" cstate="screen">
                <a:lum bright="12000" contrast="33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02410" y="-928416"/>
                <a:ext cx="3392717" cy="6031494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73" name="타원 72"/>
              <p:cNvSpPr/>
              <p:nvPr/>
            </p:nvSpPr>
            <p:spPr bwMode="auto">
              <a:xfrm>
                <a:off x="4710546" y="354000"/>
                <a:ext cx="132068" cy="118055"/>
              </a:xfrm>
              <a:prstGeom prst="ellipse">
                <a:avLst/>
              </a:prstGeom>
              <a:solidFill>
                <a:srgbClr val="FFC000">
                  <a:alpha val="70000"/>
                </a:srgbClr>
              </a:solidFill>
              <a:ln w="9525">
                <a:noFill/>
                <a:miter lim="800000"/>
                <a:headEnd/>
                <a:tailEnd/>
              </a:ln>
              <a:effectLst>
                <a:outerShdw dist="35921" dir="2700000" algn="ctr" rotWithShape="0">
                  <a:schemeClr val="bg2">
                    <a:alpha val="50000"/>
                  </a:schemeClr>
                </a:outerShdw>
              </a:effectLst>
            </p:spPr>
            <p:txBody>
              <a:bodyPr wrap="none" rtlCol="0" anchor="ctr"/>
              <a:lstStyle/>
              <a:p>
                <a:pPr algn="ctr"/>
                <a:endParaRPr lang="ko-KR" altLang="en-US"/>
              </a:p>
            </p:txBody>
          </p:sp>
        </p:grpSp>
        <p:pic>
          <p:nvPicPr>
            <p:cNvPr id="70659" name="Picture 3" descr="D:\02. 업무\2014년\02. 전략과제\01. 전진배치 관련\20.png"/>
            <p:cNvPicPr>
              <a:picLocks noChangeAspect="1" noChangeArrowheads="1"/>
            </p:cNvPicPr>
            <p:nvPr/>
          </p:nvPicPr>
          <p:blipFill>
            <a:blip r:embed="rId9" cstate="print"/>
            <a:srcRect b="10256"/>
            <a:stretch>
              <a:fillRect/>
            </a:stretch>
          </p:blipFill>
          <p:spPr bwMode="auto">
            <a:xfrm>
              <a:off x="6000760" y="3214686"/>
              <a:ext cx="2853487" cy="2500330"/>
            </a:xfrm>
            <a:prstGeom prst="rect">
              <a:avLst/>
            </a:prstGeom>
            <a:noFill/>
          </p:spPr>
        </p:pic>
        <p:grpSp>
          <p:nvGrpSpPr>
            <p:cNvPr id="58" name="그룹 57"/>
            <p:cNvGrpSpPr/>
            <p:nvPr/>
          </p:nvGrpSpPr>
          <p:grpSpPr>
            <a:xfrm>
              <a:off x="3500430" y="3614054"/>
              <a:ext cx="1857388" cy="1571636"/>
              <a:chOff x="3500430" y="3614054"/>
              <a:chExt cx="1857388" cy="1571636"/>
            </a:xfrm>
          </p:grpSpPr>
          <p:pic>
            <p:nvPicPr>
              <p:cNvPr id="75" name="Picture 3" descr="D:\02. 업무\2014년\02. 전략과제\13. EM 동영상\montor.png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3500430" y="3614054"/>
                <a:ext cx="1857388" cy="1571636"/>
              </a:xfrm>
              <a:prstGeom prst="rect">
                <a:avLst/>
              </a:prstGeom>
              <a:noFill/>
            </p:spPr>
          </p:pic>
          <p:pic>
            <p:nvPicPr>
              <p:cNvPr id="90116" name="Picture 4"/>
              <p:cNvPicPr>
                <a:picLocks noChangeArrowheads="1"/>
              </p:cNvPicPr>
              <p:nvPr/>
            </p:nvPicPr>
            <p:blipFill>
              <a:blip r:embed="rId10" cstate="screen"/>
              <a:srcRect/>
              <a:stretch>
                <a:fillRect/>
              </a:stretch>
            </p:blipFill>
            <p:spPr bwMode="auto">
              <a:xfrm>
                <a:off x="3697651" y="3759351"/>
                <a:ext cx="1476000" cy="9720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50" name="그림 49" descr="images.jpg"/>
              <p:cNvPicPr>
                <a:picLocks noChangeAspect="1"/>
              </p:cNvPicPr>
              <p:nvPr/>
            </p:nvPicPr>
            <p:blipFill>
              <a:blip r:embed="rId11" cstate="screen"/>
              <a:srcRect/>
              <a:stretch>
                <a:fillRect/>
              </a:stretch>
            </p:blipFill>
            <p:spPr>
              <a:xfrm>
                <a:off x="4429124" y="4000504"/>
                <a:ext cx="210755" cy="324000"/>
              </a:xfrm>
              <a:prstGeom prst="rect">
                <a:avLst/>
              </a:prstGeom>
            </p:spPr>
          </p:pic>
        </p:grpSp>
        <p:grpSp>
          <p:nvGrpSpPr>
            <p:cNvPr id="55" name="그룹 54"/>
            <p:cNvGrpSpPr/>
            <p:nvPr/>
          </p:nvGrpSpPr>
          <p:grpSpPr>
            <a:xfrm>
              <a:off x="881551" y="3650659"/>
              <a:ext cx="2118813" cy="1602778"/>
              <a:chOff x="881551" y="3650659"/>
              <a:chExt cx="2118813" cy="1602778"/>
            </a:xfrm>
          </p:grpSpPr>
          <p:grpSp>
            <p:nvGrpSpPr>
              <p:cNvPr id="2" name="그룹 98"/>
              <p:cNvGrpSpPr/>
              <p:nvPr/>
            </p:nvGrpSpPr>
            <p:grpSpPr>
              <a:xfrm>
                <a:off x="881551" y="3650659"/>
                <a:ext cx="2118813" cy="1602778"/>
                <a:chOff x="4394940" y="3508984"/>
                <a:chExt cx="2118813" cy="1602778"/>
              </a:xfrm>
            </p:grpSpPr>
            <p:grpSp>
              <p:nvGrpSpPr>
                <p:cNvPr id="3" name="그룹 88"/>
                <p:cNvGrpSpPr/>
                <p:nvPr/>
              </p:nvGrpSpPr>
              <p:grpSpPr>
                <a:xfrm>
                  <a:off x="4394940" y="3508984"/>
                  <a:ext cx="1857388" cy="1571636"/>
                  <a:chOff x="4394940" y="3508984"/>
                  <a:chExt cx="1857388" cy="1571636"/>
                </a:xfrm>
              </p:grpSpPr>
              <p:pic>
                <p:nvPicPr>
                  <p:cNvPr id="86" name="Picture 3" descr="D:\02. 업무\2014년\02. 전략과제\13. EM 동영상\montor.png"/>
                  <p:cNvPicPr>
                    <a:picLocks noChangeAspect="1" noChangeArrowheads="1"/>
                  </p:cNvPicPr>
                  <p:nvPr/>
                </p:nvPicPr>
                <p:blipFill>
                  <a:blip r:embed="rId6" cstate="print"/>
                  <a:srcRect/>
                  <a:stretch>
                    <a:fillRect/>
                  </a:stretch>
                </p:blipFill>
                <p:spPr bwMode="auto">
                  <a:xfrm>
                    <a:off x="4394940" y="3508984"/>
                    <a:ext cx="1857388" cy="1571636"/>
                  </a:xfrm>
                  <a:prstGeom prst="rect">
                    <a:avLst/>
                  </a:prstGeom>
                  <a:noFill/>
                </p:spPr>
              </p:pic>
              <p:pic>
                <p:nvPicPr>
                  <p:cNvPr id="89098" name="Picture 10"/>
                  <p:cNvPicPr>
                    <a:picLocks noChangeAspect="1" noChangeArrowheads="1"/>
                  </p:cNvPicPr>
                  <p:nvPr/>
                </p:nvPicPr>
                <p:blipFill>
                  <a:blip r:embed="rId12" cstate="screen"/>
                  <a:srcRect/>
                  <a:stretch>
                    <a:fillRect/>
                  </a:stretch>
                </p:blipFill>
                <p:spPr bwMode="auto">
                  <a:xfrm>
                    <a:off x="4580668" y="3662880"/>
                    <a:ext cx="1500198" cy="960127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  <a:effectLst/>
                </p:spPr>
              </p:pic>
            </p:grpSp>
            <p:grpSp>
              <p:nvGrpSpPr>
                <p:cNvPr id="4" name="그룹 33"/>
                <p:cNvGrpSpPr/>
                <p:nvPr/>
              </p:nvGrpSpPr>
              <p:grpSpPr>
                <a:xfrm>
                  <a:off x="5715008" y="4429132"/>
                  <a:ext cx="798745" cy="682630"/>
                  <a:chOff x="2397441" y="2428868"/>
                  <a:chExt cx="935762" cy="1000132"/>
                </a:xfrm>
              </p:grpSpPr>
              <p:grpSp>
                <p:nvGrpSpPr>
                  <p:cNvPr id="5" name="그룹 67"/>
                  <p:cNvGrpSpPr/>
                  <p:nvPr/>
                </p:nvGrpSpPr>
                <p:grpSpPr>
                  <a:xfrm>
                    <a:off x="2428861" y="2428868"/>
                    <a:ext cx="639747" cy="639748"/>
                    <a:chOff x="4356598" y="3448242"/>
                    <a:chExt cx="639747" cy="639748"/>
                  </a:xfrm>
                </p:grpSpPr>
                <p:grpSp>
                  <p:nvGrpSpPr>
                    <p:cNvPr id="6" name="그룹 50"/>
                    <p:cNvGrpSpPr/>
                    <p:nvPr/>
                  </p:nvGrpSpPr>
                  <p:grpSpPr>
                    <a:xfrm>
                      <a:off x="4356598" y="3448242"/>
                      <a:ext cx="639747" cy="639748"/>
                      <a:chOff x="5429257" y="3214686"/>
                      <a:chExt cx="639747" cy="639748"/>
                    </a:xfrm>
                  </p:grpSpPr>
                  <p:pic>
                    <p:nvPicPr>
                      <p:cNvPr id="96" name="Picture 17" descr="C:\Users\a00291\Desktop\kligg.com\kligg256x256.png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 cstate="screen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00694" y="3286124"/>
                        <a:ext cx="568310" cy="568310"/>
                      </a:xfrm>
                      <a:prstGeom prst="rect">
                        <a:avLst/>
                      </a:prstGeom>
                      <a:noFill/>
                    </p:spPr>
                  </p:pic>
                  <p:pic>
                    <p:nvPicPr>
                      <p:cNvPr id="97" name="Picture 18" descr="C:\Users\a00291\Desktop\11949837831120231634mouse_pointer_wolfram_es_01_svg_med.png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 cstate="screen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29257" y="3214686"/>
                        <a:ext cx="159318" cy="257695"/>
                      </a:xfrm>
                      <a:prstGeom prst="rect">
                        <a:avLst/>
                      </a:prstGeom>
                      <a:noFill/>
                    </p:spPr>
                  </p:pic>
                </p:grpSp>
                <p:sp>
                  <p:nvSpPr>
                    <p:cNvPr id="94" name="타원 93"/>
                    <p:cNvSpPr/>
                    <p:nvPr/>
                  </p:nvSpPr>
                  <p:spPr bwMode="auto">
                    <a:xfrm>
                      <a:off x="4670780" y="3589982"/>
                      <a:ext cx="71438" cy="142876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9525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miter lim="800000"/>
                      <a:headEnd/>
                      <a:tailEnd/>
                    </a:ln>
                    <a:effectLst>
                      <a:outerShdw dist="35921" dir="2700000" algn="ctr" rotWithShape="0">
                        <a:schemeClr val="bg2">
                          <a:alpha val="50000"/>
                        </a:schemeClr>
                      </a:outerShdw>
                    </a:effectLst>
                  </p:spPr>
                  <p:txBody>
                    <a:bodyPr wrap="none" rtlCol="0" anchor="ctr"/>
                    <a:lstStyle/>
                    <a:p>
                      <a:pPr algn="ctr"/>
                      <a:endParaRPr lang="ko-KR" altLang="en-US"/>
                    </a:p>
                  </p:txBody>
                </p:sp>
              </p:grpSp>
              <p:sp>
                <p:nvSpPr>
                  <p:cNvPr id="92" name="TextBox 40"/>
                  <p:cNvSpPr txBox="1"/>
                  <p:nvPr/>
                </p:nvSpPr>
                <p:spPr>
                  <a:xfrm>
                    <a:off x="2397441" y="2978071"/>
                    <a:ext cx="935762" cy="450929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>
                    <a:defPPr>
                      <a:defRPr lang="ko-KR"/>
                    </a:defPPr>
                    <a:lvl1pPr marL="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r>
                      <a:rPr lang="en-US" altLang="ko-KR" sz="1400" dirty="0" smtClean="0">
                        <a:solidFill>
                          <a:srgbClr val="C00000"/>
                        </a:solidFill>
                        <a:latin typeface="Arial Black" pitchFamily="34" charset="0"/>
                        <a:ea typeface="HY헤드라인M" pitchFamily="18" charset="-127"/>
                      </a:rPr>
                      <a:t>Click!!</a:t>
                    </a:r>
                    <a:endParaRPr lang="ko-KR" altLang="en-US" sz="1400" dirty="0">
                      <a:solidFill>
                        <a:srgbClr val="C00000"/>
                      </a:solidFill>
                      <a:latin typeface="Arial Black" pitchFamily="34" charset="0"/>
                      <a:ea typeface="HY헤드라인M" pitchFamily="18" charset="-127"/>
                    </a:endParaRPr>
                  </a:p>
                </p:txBody>
              </p:sp>
            </p:grpSp>
          </p:grpSp>
          <p:pic>
            <p:nvPicPr>
              <p:cNvPr id="53" name="그림 52" descr="images.jpg"/>
              <p:cNvPicPr>
                <a:picLocks noChangeAspect="1"/>
              </p:cNvPicPr>
              <p:nvPr/>
            </p:nvPicPr>
            <p:blipFill>
              <a:blip r:embed="rId15" cstate="screen"/>
              <a:srcRect/>
              <a:stretch>
                <a:fillRect/>
              </a:stretch>
            </p:blipFill>
            <p:spPr>
              <a:xfrm>
                <a:off x="1304143" y="3899802"/>
                <a:ext cx="838965" cy="612000"/>
              </a:xfrm>
              <a:prstGeom prst="rect">
                <a:avLst/>
              </a:prstGeom>
            </p:spPr>
          </p:pic>
          <p:pic>
            <p:nvPicPr>
              <p:cNvPr id="54" name="그림 53" descr="images.jpg"/>
              <p:cNvPicPr>
                <a:picLocks noChangeAspect="1"/>
              </p:cNvPicPr>
              <p:nvPr/>
            </p:nvPicPr>
            <p:blipFill>
              <a:blip r:embed="rId16" cstate="screen"/>
              <a:srcRect/>
              <a:stretch>
                <a:fillRect/>
              </a:stretch>
            </p:blipFill>
            <p:spPr>
              <a:xfrm>
                <a:off x="1328026" y="3929066"/>
                <a:ext cx="71438" cy="91178"/>
              </a:xfrm>
              <a:prstGeom prst="rect">
                <a:avLst/>
              </a:prstGeom>
            </p:spPr>
          </p:pic>
        </p:grpSp>
      </p:grpSp>
      <p:grpSp>
        <p:nvGrpSpPr>
          <p:cNvPr id="61" name="그룹 37"/>
          <p:cNvGrpSpPr/>
          <p:nvPr/>
        </p:nvGrpSpPr>
        <p:grpSpPr>
          <a:xfrm>
            <a:off x="7786710" y="6417254"/>
            <a:ext cx="1213034" cy="369332"/>
            <a:chOff x="383284" y="4870823"/>
            <a:chExt cx="1213034" cy="369332"/>
          </a:xfrm>
        </p:grpSpPr>
        <p:sp>
          <p:nvSpPr>
            <p:cNvPr id="64" name="줄무늬가 있는 오른쪽 화살표 63"/>
            <p:cNvSpPr/>
            <p:nvPr/>
          </p:nvSpPr>
          <p:spPr bwMode="auto">
            <a:xfrm>
              <a:off x="1252191" y="4923076"/>
              <a:ext cx="344127" cy="233499"/>
            </a:xfrm>
            <a:prstGeom prst="stripedRightArrow">
              <a:avLst>
                <a:gd name="adj1" fmla="val 54775"/>
                <a:gd name="adj2" fmla="val 68539"/>
              </a:avLst>
            </a:prstGeom>
            <a:solidFill>
              <a:schemeClr val="accent6">
                <a:lumMod val="75000"/>
              </a:schemeClr>
            </a:solidFill>
            <a:ln w="3175">
              <a:noFill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rtlCol="0" anchor="ctr"/>
            <a:lstStyle/>
            <a:p>
              <a:pPr algn="ctr"/>
              <a:endParaRPr lang="ko-KR" altLang="en-US" sz="1600">
                <a:latin typeface="+mj-ea"/>
                <a:ea typeface="+mj-ea"/>
              </a:endParaRP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383284" y="4870823"/>
              <a:ext cx="8899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Black" pitchFamily="34" charset="0"/>
                  <a:ea typeface="+mj-ea"/>
                </a:rPr>
                <a:t>NEXT</a:t>
              </a:r>
              <a:endParaRPr lang="ko-KR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itchFamily="34" charset="0"/>
                <a:ea typeface="+mj-ea"/>
              </a:endParaRPr>
            </a:p>
          </p:txBody>
        </p:sp>
      </p:grpSp>
      <p:grpSp>
        <p:nvGrpSpPr>
          <p:cNvPr id="66" name="그룹 148"/>
          <p:cNvGrpSpPr/>
          <p:nvPr/>
        </p:nvGrpSpPr>
        <p:grpSpPr>
          <a:xfrm>
            <a:off x="206044" y="357166"/>
            <a:ext cx="5008075" cy="761104"/>
            <a:chOff x="206044" y="357166"/>
            <a:chExt cx="5008075" cy="761104"/>
          </a:xfrm>
        </p:grpSpPr>
        <p:sp>
          <p:nvSpPr>
            <p:cNvPr id="67" name="TextBox 66"/>
            <p:cNvSpPr txBox="1"/>
            <p:nvPr/>
          </p:nvSpPr>
          <p:spPr>
            <a:xfrm>
              <a:off x="285719" y="357166"/>
              <a:ext cx="4928400" cy="646986"/>
            </a:xfrm>
            <a:prstGeom prst="roundRect">
              <a:avLst>
                <a:gd name="adj" fmla="val 17816"/>
              </a:avLst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lIns="72000" rIns="72000" rtlCol="0">
              <a:spAutoFit/>
            </a:bodyPr>
            <a:lstStyle/>
            <a:p>
              <a:r>
                <a:rPr lang="ko-KR" altLang="en-US" sz="1600" b="1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          </a:t>
              </a:r>
              <a:r>
                <a:rPr lang="en-US" altLang="ko-KR" sz="1600" b="1" dirty="0" err="1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Cephalometric</a:t>
              </a:r>
              <a:r>
                <a:rPr lang="en-US" altLang="ko-KR" sz="1600" b="1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 Image Capture Procedure</a:t>
              </a:r>
            </a:p>
            <a:p>
              <a:r>
                <a:rPr lang="en-US" altLang="ko-KR" sz="1600" b="1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          (In Waters View Mode)</a:t>
              </a:r>
              <a:endParaRPr lang="en-US" altLang="ko-KR" sz="1600" b="1" dirty="0" smtClean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grpSp>
          <p:nvGrpSpPr>
            <p:cNvPr id="68" name="그룹 147"/>
            <p:cNvGrpSpPr/>
            <p:nvPr/>
          </p:nvGrpSpPr>
          <p:grpSpPr>
            <a:xfrm>
              <a:off x="206044" y="403890"/>
              <a:ext cx="785818" cy="714380"/>
              <a:chOff x="6572264" y="714356"/>
              <a:chExt cx="785818" cy="714380"/>
            </a:xfrm>
          </p:grpSpPr>
          <p:sp>
            <p:nvSpPr>
              <p:cNvPr id="69" name="모서리가 둥근 직사각형 68"/>
              <p:cNvSpPr/>
              <p:nvPr/>
            </p:nvSpPr>
            <p:spPr bwMode="auto">
              <a:xfrm>
                <a:off x="6732476" y="759790"/>
                <a:ext cx="500066" cy="500066"/>
              </a:xfrm>
              <a:prstGeom prst="roundRect">
                <a:avLst>
                  <a:gd name="adj" fmla="val 23600"/>
                </a:avLst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rtlCol="0" anchor="ctr"/>
              <a:lstStyle/>
              <a:p>
                <a:pPr algn="ctr"/>
                <a:endParaRPr lang="ko-KR" altLang="en-US"/>
              </a:p>
            </p:txBody>
          </p:sp>
          <p:pic>
            <p:nvPicPr>
              <p:cNvPr id="70" name="Picture 5" descr="D:\02. 업무\2014년\02. 전략과제\13. EM 동영상\작업파일\아이콘001.png"/>
              <p:cNvPicPr>
                <a:picLocks noChangeAspect="1" noChangeArrowheads="1"/>
              </p:cNvPicPr>
              <p:nvPr/>
            </p:nvPicPr>
            <p:blipFill>
              <a:blip r:embed="rId17" cstate="screen"/>
              <a:srcRect/>
              <a:stretch>
                <a:fillRect/>
              </a:stretch>
            </p:blipFill>
            <p:spPr bwMode="auto">
              <a:xfrm>
                <a:off x="6572264" y="714356"/>
                <a:ext cx="785818" cy="714380"/>
              </a:xfrm>
              <a:prstGeom prst="rect">
                <a:avLst/>
              </a:prstGeom>
              <a:noFill/>
            </p:spPr>
          </p:pic>
        </p:grpSp>
      </p:grpSp>
    </p:spTree>
    <p:extLst>
      <p:ext uri="{BB962C8B-B14F-4D97-AF65-F5344CB8AC3E}">
        <p14:creationId xmlns:p14="http://schemas.microsoft.com/office/powerpoint/2010/main" val="73086306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500"/>
                            </p:stCondLst>
                            <p:childTnLst>
                              <p:par>
                                <p:cTn id="20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1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" name="그룹 53"/>
          <p:cNvGrpSpPr/>
          <p:nvPr/>
        </p:nvGrpSpPr>
        <p:grpSpPr>
          <a:xfrm>
            <a:off x="857224" y="1079054"/>
            <a:ext cx="8143932" cy="2136619"/>
            <a:chOff x="857224" y="1079054"/>
            <a:chExt cx="8143932" cy="2136619"/>
          </a:xfrm>
        </p:grpSpPr>
        <p:pic>
          <p:nvPicPr>
            <p:cNvPr id="89091" name="Picture 3" descr="D:\02. 업무\2014년\02. 전략과제\13. EM 동영상\dentist용\영상\15.png"/>
            <p:cNvPicPr>
              <a:picLocks noChangeAspect="1" noChangeArrowheads="1"/>
            </p:cNvPicPr>
            <p:nvPr/>
          </p:nvPicPr>
          <p:blipFill>
            <a:blip r:embed="rId2" cstate="screen"/>
            <a:srcRect/>
            <a:stretch>
              <a:fillRect/>
            </a:stretch>
          </p:blipFill>
          <p:spPr bwMode="auto">
            <a:xfrm>
              <a:off x="5286380" y="1284659"/>
              <a:ext cx="1144903" cy="1226001"/>
            </a:xfrm>
            <a:prstGeom prst="rect">
              <a:avLst/>
            </a:prstGeom>
            <a:noFill/>
          </p:spPr>
        </p:pic>
        <p:sp>
          <p:nvSpPr>
            <p:cNvPr id="37" name="직사각형 36"/>
            <p:cNvSpPr/>
            <p:nvPr/>
          </p:nvSpPr>
          <p:spPr>
            <a:xfrm>
              <a:off x="857224" y="2569342"/>
              <a:ext cx="2071702" cy="5078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ko-KR" altLang="en-US" sz="9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① </a:t>
              </a:r>
              <a:r>
                <a:rPr lang="en-US" altLang="ko-KR" sz="9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Select the </a:t>
              </a:r>
              <a:r>
                <a:rPr lang="en-US" altLang="ko-KR" sz="9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Carpus</a:t>
              </a:r>
              <a:r>
                <a:rPr lang="en-US" altLang="ko-KR" sz="9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 mode from </a:t>
              </a:r>
              <a:br>
                <a:rPr lang="en-US" altLang="ko-KR" sz="9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</a:br>
              <a:r>
                <a:rPr lang="en-US" altLang="ko-KR" sz="9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     the capture software and </a:t>
              </a:r>
              <a:br>
                <a:rPr lang="en-US" altLang="ko-KR" sz="9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</a:br>
              <a:r>
                <a:rPr lang="en-US" altLang="ko-KR" sz="9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     click CONFIRM. </a:t>
              </a:r>
            </a:p>
          </p:txBody>
        </p:sp>
        <p:sp>
          <p:nvSpPr>
            <p:cNvPr id="42" name="직사각형 41"/>
            <p:cNvSpPr/>
            <p:nvPr/>
          </p:nvSpPr>
          <p:spPr>
            <a:xfrm>
              <a:off x="3214678" y="2569342"/>
              <a:ext cx="2000264" cy="5078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ko-KR" altLang="en-US" sz="9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② </a:t>
              </a:r>
              <a:r>
                <a:rPr lang="en-US" altLang="ko-KR" sz="900" dirty="0" smtClean="0">
                  <a:latin typeface="Arial" pitchFamily="34" charset="0"/>
                  <a:cs typeface="Arial" pitchFamily="34" charset="0"/>
                </a:rPr>
                <a:t>Turn the ear rods 90° </a:t>
              </a:r>
              <a:br>
                <a:rPr lang="en-US" altLang="ko-KR" sz="900" dirty="0" smtClean="0">
                  <a:latin typeface="Arial" pitchFamily="34" charset="0"/>
                  <a:cs typeface="Arial" pitchFamily="34" charset="0"/>
                </a:rPr>
              </a:br>
              <a:r>
                <a:rPr lang="en-US" altLang="ko-KR" sz="900" dirty="0" smtClean="0">
                  <a:latin typeface="Arial" pitchFamily="34" charset="0"/>
                  <a:cs typeface="Arial" pitchFamily="34" charset="0"/>
                </a:rPr>
                <a:t>    clockwise from their</a:t>
              </a:r>
              <a:br>
                <a:rPr lang="en-US" altLang="ko-KR" sz="900" dirty="0" smtClean="0">
                  <a:latin typeface="Arial" pitchFamily="34" charset="0"/>
                  <a:cs typeface="Arial" pitchFamily="34" charset="0"/>
                </a:rPr>
              </a:br>
              <a:r>
                <a:rPr lang="en-US" altLang="ko-KR" sz="900" dirty="0" smtClean="0">
                  <a:latin typeface="Arial" pitchFamily="34" charset="0"/>
                  <a:cs typeface="Arial" pitchFamily="34" charset="0"/>
                </a:rPr>
                <a:t>    initial position. </a:t>
              </a:r>
              <a:endParaRPr lang="en-US" altLang="ko-KR" sz="9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2" name="직사각형 51"/>
            <p:cNvSpPr/>
            <p:nvPr/>
          </p:nvSpPr>
          <p:spPr>
            <a:xfrm>
              <a:off x="7000892" y="2569342"/>
              <a:ext cx="2000264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ko-KR" altLang="en-US" sz="9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④ </a:t>
              </a:r>
              <a:r>
                <a:rPr lang="en-US" altLang="ko-KR" sz="9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Slide the locking bolt on</a:t>
              </a:r>
              <a:br>
                <a:rPr lang="en-US" altLang="ko-KR" sz="9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</a:br>
              <a:r>
                <a:rPr lang="en-US" altLang="ko-KR" sz="9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     the CARPUS plate towards</a:t>
              </a:r>
              <a:br>
                <a:rPr lang="en-US" altLang="ko-KR" sz="9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</a:br>
              <a:r>
                <a:rPr lang="en-US" altLang="ko-KR" sz="9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     the nasal </a:t>
              </a:r>
              <a:r>
                <a:rPr lang="en-US" altLang="ko-KR" sz="9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positioner</a:t>
              </a:r>
              <a:r>
                <a:rPr lang="en-US" altLang="ko-KR" sz="9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 and </a:t>
              </a:r>
              <a:br>
                <a:rPr lang="en-US" altLang="ko-KR" sz="9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</a:br>
              <a:r>
                <a:rPr lang="en-US" altLang="ko-KR" sz="9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     turn it to the left.</a:t>
              </a:r>
            </a:p>
          </p:txBody>
        </p:sp>
        <p:pic>
          <p:nvPicPr>
            <p:cNvPr id="89090" name="Picture 2" descr="D:\02. 업무\2014년\02. 전략과제\13. EM 동영상\dentist용\영상\12.png"/>
            <p:cNvPicPr>
              <a:picLocks noChangeAspect="1" noChangeArrowheads="1"/>
            </p:cNvPicPr>
            <p:nvPr/>
          </p:nvPicPr>
          <p:blipFill>
            <a:blip r:embed="rId3" cstate="screen"/>
            <a:srcRect/>
            <a:stretch>
              <a:fillRect/>
            </a:stretch>
          </p:blipFill>
          <p:spPr bwMode="auto">
            <a:xfrm>
              <a:off x="3286116" y="1356097"/>
              <a:ext cx="1428760" cy="1109884"/>
            </a:xfrm>
            <a:prstGeom prst="rect">
              <a:avLst/>
            </a:prstGeom>
            <a:noFill/>
          </p:spPr>
        </p:pic>
        <p:sp>
          <p:nvSpPr>
            <p:cNvPr id="57" name="직사각형 56"/>
            <p:cNvSpPr/>
            <p:nvPr/>
          </p:nvSpPr>
          <p:spPr>
            <a:xfrm>
              <a:off x="5214942" y="2569342"/>
              <a:ext cx="2000264" cy="5078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ko-KR" altLang="en-US" sz="9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③ </a:t>
              </a:r>
              <a:r>
                <a:rPr lang="en-US" altLang="ko-KR" sz="9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Slide the CARPUS</a:t>
              </a:r>
              <a:br>
                <a:rPr lang="en-US" altLang="ko-KR" sz="9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</a:br>
              <a:r>
                <a:rPr lang="en-US" altLang="ko-KR" sz="9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     Plate onto the nasal</a:t>
              </a:r>
              <a:br>
                <a:rPr lang="en-US" altLang="ko-KR" sz="9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</a:br>
              <a:r>
                <a:rPr lang="en-US" altLang="ko-KR" sz="9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     </a:t>
              </a:r>
              <a:r>
                <a:rPr lang="en-US" altLang="ko-KR" sz="9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positioner</a:t>
              </a:r>
              <a:r>
                <a:rPr lang="en-US" altLang="ko-KR" sz="9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.</a:t>
              </a:r>
            </a:p>
          </p:txBody>
        </p:sp>
        <p:sp>
          <p:nvSpPr>
            <p:cNvPr id="60" name="갈매기형 수장 59"/>
            <p:cNvSpPr/>
            <p:nvPr/>
          </p:nvSpPr>
          <p:spPr bwMode="auto">
            <a:xfrm>
              <a:off x="2928926" y="2070477"/>
              <a:ext cx="214314" cy="285752"/>
            </a:xfrm>
            <a:prstGeom prst="chevron">
              <a:avLst/>
            </a:prstGeom>
            <a:gradFill flip="none" rotWithShape="1">
              <a:gsLst>
                <a:gs pos="0">
                  <a:schemeClr val="tx1">
                    <a:tint val="66000"/>
                    <a:satMod val="160000"/>
                  </a:schemeClr>
                </a:gs>
                <a:gs pos="50000">
                  <a:schemeClr val="tx1">
                    <a:tint val="44500"/>
                    <a:satMod val="160000"/>
                  </a:schemeClr>
                </a:gs>
                <a:gs pos="100000">
                  <a:schemeClr val="tx1">
                    <a:tint val="23500"/>
                    <a:satMod val="160000"/>
                  </a:schemeClr>
                </a:gs>
              </a:gsLst>
              <a:lin ang="2700000" scaled="1"/>
              <a:tileRect/>
            </a:gradFill>
            <a:ln w="9525">
              <a:solidFill>
                <a:schemeClr val="tx1">
                  <a:lumMod val="50000"/>
                  <a:lumOff val="50000"/>
                </a:schemeClr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2" name="갈매기형 수장 61"/>
            <p:cNvSpPr/>
            <p:nvPr/>
          </p:nvSpPr>
          <p:spPr bwMode="auto">
            <a:xfrm>
              <a:off x="4786314" y="2070477"/>
              <a:ext cx="214314" cy="285752"/>
            </a:xfrm>
            <a:prstGeom prst="chevron">
              <a:avLst/>
            </a:prstGeom>
            <a:gradFill flip="none" rotWithShape="1">
              <a:gsLst>
                <a:gs pos="0">
                  <a:schemeClr val="tx1">
                    <a:tint val="66000"/>
                    <a:satMod val="160000"/>
                  </a:schemeClr>
                </a:gs>
                <a:gs pos="50000">
                  <a:schemeClr val="tx1">
                    <a:tint val="44500"/>
                    <a:satMod val="160000"/>
                  </a:schemeClr>
                </a:gs>
                <a:gs pos="100000">
                  <a:schemeClr val="tx1">
                    <a:tint val="23500"/>
                    <a:satMod val="160000"/>
                  </a:schemeClr>
                </a:gs>
              </a:gsLst>
              <a:lin ang="2700000" scaled="1"/>
              <a:tileRect/>
            </a:gradFill>
            <a:ln w="9525">
              <a:solidFill>
                <a:schemeClr val="tx1">
                  <a:lumMod val="50000"/>
                  <a:lumOff val="50000"/>
                </a:schemeClr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3" name="갈매기형 수장 62"/>
            <p:cNvSpPr/>
            <p:nvPr/>
          </p:nvSpPr>
          <p:spPr bwMode="auto">
            <a:xfrm>
              <a:off x="6643702" y="2070477"/>
              <a:ext cx="214314" cy="285752"/>
            </a:xfrm>
            <a:prstGeom prst="chevron">
              <a:avLst/>
            </a:prstGeom>
            <a:gradFill flip="none" rotWithShape="1">
              <a:gsLst>
                <a:gs pos="0">
                  <a:schemeClr val="tx1">
                    <a:tint val="66000"/>
                    <a:satMod val="160000"/>
                  </a:schemeClr>
                </a:gs>
                <a:gs pos="50000">
                  <a:schemeClr val="tx1">
                    <a:tint val="44500"/>
                    <a:satMod val="160000"/>
                  </a:schemeClr>
                </a:gs>
                <a:gs pos="100000">
                  <a:schemeClr val="tx1">
                    <a:tint val="23500"/>
                    <a:satMod val="160000"/>
                  </a:schemeClr>
                </a:gs>
              </a:gsLst>
              <a:lin ang="2700000" scaled="1"/>
              <a:tileRect/>
            </a:gradFill>
            <a:ln w="9525">
              <a:solidFill>
                <a:schemeClr val="tx1">
                  <a:lumMod val="50000"/>
                  <a:lumOff val="50000"/>
                </a:schemeClr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90114" name="Picture 2"/>
            <p:cNvPicPr>
              <a:picLocks noChangeArrowheads="1"/>
            </p:cNvPicPr>
            <p:nvPr/>
          </p:nvPicPr>
          <p:blipFill>
            <a:blip r:embed="rId4" cstate="screen"/>
            <a:srcRect/>
            <a:stretch>
              <a:fillRect/>
            </a:stretch>
          </p:blipFill>
          <p:spPr bwMode="auto">
            <a:xfrm>
              <a:off x="1108792" y="1230313"/>
              <a:ext cx="1512000" cy="972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grpSp>
          <p:nvGrpSpPr>
            <p:cNvPr id="47" name="그룹 46"/>
            <p:cNvGrpSpPr/>
            <p:nvPr/>
          </p:nvGrpSpPr>
          <p:grpSpPr>
            <a:xfrm>
              <a:off x="928662" y="1079054"/>
              <a:ext cx="1857388" cy="1571636"/>
              <a:chOff x="928662" y="1079054"/>
              <a:chExt cx="1857388" cy="1571636"/>
            </a:xfrm>
          </p:grpSpPr>
          <p:pic>
            <p:nvPicPr>
              <p:cNvPr id="56" name="Picture 3" descr="D:\02. 업무\2014년\02. 전략과제\13. EM 동영상\montor.png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928662" y="1079054"/>
                <a:ext cx="1857388" cy="1571636"/>
              </a:xfrm>
              <a:prstGeom prst="rect">
                <a:avLst/>
              </a:prstGeom>
              <a:noFill/>
            </p:spPr>
          </p:pic>
          <p:pic>
            <p:nvPicPr>
              <p:cNvPr id="69634" name="Picture 2"/>
              <p:cNvPicPr>
                <a:picLocks noChangeArrowheads="1"/>
              </p:cNvPicPr>
              <p:nvPr/>
            </p:nvPicPr>
            <p:blipFill>
              <a:blip r:embed="rId6" cstate="screen"/>
              <a:srcRect/>
              <a:stretch>
                <a:fillRect/>
              </a:stretch>
            </p:blipFill>
            <p:spPr bwMode="auto">
              <a:xfrm>
                <a:off x="1107450" y="1222660"/>
                <a:ext cx="1501284" cy="9720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</p:grpSp>
        <p:pic>
          <p:nvPicPr>
            <p:cNvPr id="69635" name="Picture 3" descr="D:\02. 업무\2014년\03. 회의자료\01. 고객불만제로화회의\raw 데이터\국가별 장치검사\미국\33.png"/>
            <p:cNvPicPr>
              <a:picLocks noChangeAspect="1" noChangeArrowheads="1"/>
            </p:cNvPicPr>
            <p:nvPr/>
          </p:nvPicPr>
          <p:blipFill>
            <a:blip r:embed="rId7" cstate="screen"/>
            <a:srcRect/>
            <a:stretch>
              <a:fillRect/>
            </a:stretch>
          </p:blipFill>
          <p:spPr bwMode="auto">
            <a:xfrm>
              <a:off x="7072330" y="1129752"/>
              <a:ext cx="1293550" cy="1428760"/>
            </a:xfrm>
            <a:prstGeom prst="rect">
              <a:avLst/>
            </a:prstGeom>
            <a:noFill/>
          </p:spPr>
        </p:pic>
      </p:grpSp>
      <p:grpSp>
        <p:nvGrpSpPr>
          <p:cNvPr id="55" name="그룹 54"/>
          <p:cNvGrpSpPr/>
          <p:nvPr/>
        </p:nvGrpSpPr>
        <p:grpSpPr>
          <a:xfrm>
            <a:off x="881551" y="3429000"/>
            <a:ext cx="7747779" cy="2848351"/>
            <a:chOff x="881551" y="3429000"/>
            <a:chExt cx="7747779" cy="2848351"/>
          </a:xfrm>
        </p:grpSpPr>
        <p:grpSp>
          <p:nvGrpSpPr>
            <p:cNvPr id="2" name="그룹 98"/>
            <p:cNvGrpSpPr/>
            <p:nvPr/>
          </p:nvGrpSpPr>
          <p:grpSpPr>
            <a:xfrm>
              <a:off x="881551" y="3650659"/>
              <a:ext cx="2118813" cy="1602778"/>
              <a:chOff x="4394940" y="3508984"/>
              <a:chExt cx="2118813" cy="1602778"/>
            </a:xfrm>
          </p:grpSpPr>
          <p:grpSp>
            <p:nvGrpSpPr>
              <p:cNvPr id="3" name="그룹 88"/>
              <p:cNvGrpSpPr/>
              <p:nvPr/>
            </p:nvGrpSpPr>
            <p:grpSpPr>
              <a:xfrm>
                <a:off x="4394940" y="3508984"/>
                <a:ext cx="1857388" cy="1571636"/>
                <a:chOff x="4394940" y="3508984"/>
                <a:chExt cx="1857388" cy="1571636"/>
              </a:xfrm>
            </p:grpSpPr>
            <p:pic>
              <p:nvPicPr>
                <p:cNvPr id="86" name="Picture 3" descr="D:\02. 업무\2014년\02. 전략과제\13. EM 동영상\montor.png"/>
                <p:cNvPicPr>
                  <a:picLocks noChangeAspect="1" noChangeArrowheads="1"/>
                </p:cNvPicPr>
                <p:nvPr/>
              </p:nvPicPr>
              <p:blipFill>
                <a:blip r:embed="rId5" cstate="print"/>
                <a:srcRect/>
                <a:stretch>
                  <a:fillRect/>
                </a:stretch>
              </p:blipFill>
              <p:spPr bwMode="auto">
                <a:xfrm>
                  <a:off x="4394940" y="3508984"/>
                  <a:ext cx="1857388" cy="1571636"/>
                </a:xfrm>
                <a:prstGeom prst="rect">
                  <a:avLst/>
                </a:prstGeom>
                <a:noFill/>
              </p:spPr>
            </p:pic>
            <p:pic>
              <p:nvPicPr>
                <p:cNvPr id="89098" name="Picture 10"/>
                <p:cNvPicPr>
                  <a:picLocks noChangeAspect="1" noChangeArrowheads="1"/>
                </p:cNvPicPr>
                <p:nvPr/>
              </p:nvPicPr>
              <p:blipFill>
                <a:blip r:embed="rId8" cstate="screen"/>
                <a:srcRect/>
                <a:stretch>
                  <a:fillRect/>
                </a:stretch>
              </p:blipFill>
              <p:spPr bwMode="auto">
                <a:xfrm>
                  <a:off x="4580668" y="3662880"/>
                  <a:ext cx="1500198" cy="96012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</p:grpSp>
          <p:grpSp>
            <p:nvGrpSpPr>
              <p:cNvPr id="4" name="그룹 33"/>
              <p:cNvGrpSpPr/>
              <p:nvPr/>
            </p:nvGrpSpPr>
            <p:grpSpPr>
              <a:xfrm>
                <a:off x="5715008" y="4429132"/>
                <a:ext cx="798745" cy="682630"/>
                <a:chOff x="2397441" y="2428868"/>
                <a:chExt cx="935762" cy="1000132"/>
              </a:xfrm>
            </p:grpSpPr>
            <p:grpSp>
              <p:nvGrpSpPr>
                <p:cNvPr id="5" name="그룹 67"/>
                <p:cNvGrpSpPr/>
                <p:nvPr/>
              </p:nvGrpSpPr>
              <p:grpSpPr>
                <a:xfrm>
                  <a:off x="2428861" y="2428868"/>
                  <a:ext cx="639747" cy="639748"/>
                  <a:chOff x="4356598" y="3448242"/>
                  <a:chExt cx="639747" cy="639748"/>
                </a:xfrm>
              </p:grpSpPr>
              <p:grpSp>
                <p:nvGrpSpPr>
                  <p:cNvPr id="6" name="그룹 50"/>
                  <p:cNvGrpSpPr/>
                  <p:nvPr/>
                </p:nvGrpSpPr>
                <p:grpSpPr>
                  <a:xfrm>
                    <a:off x="4356598" y="3448242"/>
                    <a:ext cx="639747" cy="639748"/>
                    <a:chOff x="5429257" y="3214686"/>
                    <a:chExt cx="639747" cy="639748"/>
                  </a:xfrm>
                </p:grpSpPr>
                <p:pic>
                  <p:nvPicPr>
                    <p:cNvPr id="96" name="Picture 17" descr="C:\Users\a00291\Desktop\kligg.com\kligg256x256.png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9" cstate="screen"/>
                    <a:srcRect/>
                    <a:stretch>
                      <a:fillRect/>
                    </a:stretch>
                  </p:blipFill>
                  <p:spPr bwMode="auto">
                    <a:xfrm>
                      <a:off x="5500694" y="3286124"/>
                      <a:ext cx="568310" cy="568310"/>
                    </a:xfrm>
                    <a:prstGeom prst="rect">
                      <a:avLst/>
                    </a:prstGeom>
                    <a:noFill/>
                  </p:spPr>
                </p:pic>
                <p:pic>
                  <p:nvPicPr>
                    <p:cNvPr id="97" name="Picture 18" descr="C:\Users\a00291\Desktop\11949837831120231634mouse_pointer_wolfram_es_01_svg_med.png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10" cstate="screen"/>
                    <a:srcRect/>
                    <a:stretch>
                      <a:fillRect/>
                    </a:stretch>
                  </p:blipFill>
                  <p:spPr bwMode="auto">
                    <a:xfrm>
                      <a:off x="5429257" y="3214686"/>
                      <a:ext cx="159318" cy="257695"/>
                    </a:xfrm>
                    <a:prstGeom prst="rect">
                      <a:avLst/>
                    </a:prstGeom>
                    <a:noFill/>
                  </p:spPr>
                </p:pic>
              </p:grpSp>
              <p:sp>
                <p:nvSpPr>
                  <p:cNvPr id="94" name="타원 93"/>
                  <p:cNvSpPr/>
                  <p:nvPr/>
                </p:nvSpPr>
                <p:spPr bwMode="auto">
                  <a:xfrm>
                    <a:off x="4670780" y="3589982"/>
                    <a:ext cx="71438" cy="142876"/>
                  </a:xfrm>
                  <a:prstGeom prst="ellipse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tx1">
                        <a:lumMod val="85000"/>
                        <a:lumOff val="15000"/>
                      </a:schemeClr>
                    </a:solidFill>
                    <a:miter lim="800000"/>
                    <a:headEnd/>
                    <a:tailEnd/>
                  </a:ln>
                  <a:effectLst>
                    <a:outerShdw dist="35921" dir="2700000" algn="ctr" rotWithShape="0">
                      <a:schemeClr val="bg2">
                        <a:alpha val="50000"/>
                      </a:schemeClr>
                    </a:outerShdw>
                  </a:effectLst>
                </p:spPr>
                <p:txBody>
                  <a:bodyPr wrap="none" rtlCol="0" anchor="ctr"/>
                  <a:lstStyle/>
                  <a:p>
                    <a:pPr algn="ctr"/>
                    <a:endParaRPr lang="ko-KR" altLang="en-US"/>
                  </a:p>
                </p:txBody>
              </p:sp>
            </p:grpSp>
            <p:sp>
              <p:nvSpPr>
                <p:cNvPr id="92" name="TextBox 40"/>
                <p:cNvSpPr txBox="1"/>
                <p:nvPr/>
              </p:nvSpPr>
              <p:spPr>
                <a:xfrm>
                  <a:off x="2397441" y="2978071"/>
                  <a:ext cx="935762" cy="45092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>
                  <a:defPPr>
                    <a:defRPr lang="ko-KR"/>
                  </a:defPPr>
                  <a:lvl1pPr marL="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r>
                    <a:rPr lang="en-US" altLang="ko-KR" sz="1400" dirty="0" smtClean="0">
                      <a:solidFill>
                        <a:srgbClr val="C00000"/>
                      </a:solidFill>
                      <a:latin typeface="Arial Black" pitchFamily="34" charset="0"/>
                      <a:ea typeface="HY헤드라인M" pitchFamily="18" charset="-127"/>
                    </a:rPr>
                    <a:t>Click!!</a:t>
                  </a:r>
                  <a:endParaRPr lang="ko-KR" altLang="en-US" sz="1400" dirty="0">
                    <a:solidFill>
                      <a:srgbClr val="C00000"/>
                    </a:solidFill>
                    <a:latin typeface="Arial Black" pitchFamily="34" charset="0"/>
                    <a:ea typeface="HY헤드라인M" pitchFamily="18" charset="-127"/>
                  </a:endParaRPr>
                </a:p>
              </p:txBody>
            </p:sp>
          </p:grpSp>
        </p:grpSp>
        <p:sp>
          <p:nvSpPr>
            <p:cNvPr id="105" name="갈매기형 수장 104"/>
            <p:cNvSpPr/>
            <p:nvPr/>
          </p:nvSpPr>
          <p:spPr bwMode="auto">
            <a:xfrm rot="10800000">
              <a:off x="5584244" y="4445023"/>
              <a:ext cx="214314" cy="285752"/>
            </a:xfrm>
            <a:prstGeom prst="chevron">
              <a:avLst/>
            </a:prstGeom>
            <a:gradFill flip="none" rotWithShape="1">
              <a:gsLst>
                <a:gs pos="0">
                  <a:schemeClr val="tx1">
                    <a:tint val="66000"/>
                    <a:satMod val="160000"/>
                  </a:schemeClr>
                </a:gs>
                <a:gs pos="50000">
                  <a:schemeClr val="tx1">
                    <a:tint val="44500"/>
                    <a:satMod val="160000"/>
                  </a:schemeClr>
                </a:gs>
                <a:gs pos="100000">
                  <a:schemeClr val="tx1">
                    <a:tint val="23500"/>
                    <a:satMod val="160000"/>
                  </a:schemeClr>
                </a:gs>
              </a:gsLst>
              <a:lin ang="2700000" scaled="1"/>
              <a:tileRect/>
            </a:gradFill>
            <a:ln w="9525">
              <a:solidFill>
                <a:schemeClr val="tx1">
                  <a:lumMod val="50000"/>
                  <a:lumOff val="50000"/>
                </a:schemeClr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06" name="갈매기형 수장 105"/>
            <p:cNvSpPr/>
            <p:nvPr/>
          </p:nvSpPr>
          <p:spPr bwMode="auto">
            <a:xfrm rot="10800000">
              <a:off x="3000364" y="4427931"/>
              <a:ext cx="214314" cy="285752"/>
            </a:xfrm>
            <a:prstGeom prst="chevron">
              <a:avLst/>
            </a:prstGeom>
            <a:gradFill flip="none" rotWithShape="1">
              <a:gsLst>
                <a:gs pos="0">
                  <a:schemeClr val="tx1">
                    <a:tint val="66000"/>
                    <a:satMod val="160000"/>
                  </a:schemeClr>
                </a:gs>
                <a:gs pos="50000">
                  <a:schemeClr val="tx1">
                    <a:tint val="44500"/>
                    <a:satMod val="160000"/>
                  </a:schemeClr>
                </a:gs>
                <a:gs pos="100000">
                  <a:schemeClr val="tx1">
                    <a:tint val="23500"/>
                    <a:satMod val="160000"/>
                  </a:schemeClr>
                </a:gs>
              </a:gsLst>
              <a:lin ang="2700000" scaled="1"/>
              <a:tileRect/>
            </a:gradFill>
            <a:ln w="9525">
              <a:solidFill>
                <a:schemeClr val="tx1">
                  <a:lumMod val="50000"/>
                  <a:lumOff val="50000"/>
                </a:schemeClr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07" name="직사각형 106"/>
            <p:cNvSpPr/>
            <p:nvPr/>
          </p:nvSpPr>
          <p:spPr>
            <a:xfrm>
              <a:off x="6357950" y="5769520"/>
              <a:ext cx="2214578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ko-KR" altLang="en-US" sz="9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⑤ </a:t>
              </a:r>
              <a:r>
                <a:rPr lang="en-US" altLang="ko-KR" sz="9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Ask the patient to put his/her right</a:t>
              </a:r>
              <a:br>
                <a:rPr lang="en-US" altLang="ko-KR" sz="9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</a:br>
              <a:r>
                <a:rPr lang="en-US" altLang="ko-KR" sz="9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     hand flat on the CARPUS plate. </a:t>
              </a:r>
            </a:p>
          </p:txBody>
        </p:sp>
        <p:sp>
          <p:nvSpPr>
            <p:cNvPr id="108" name="직사각형 107"/>
            <p:cNvSpPr/>
            <p:nvPr/>
          </p:nvSpPr>
          <p:spPr>
            <a:xfrm>
              <a:off x="3643305" y="5769520"/>
              <a:ext cx="2288397" cy="5078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ko-KR" altLang="en-US" sz="9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⑥ </a:t>
              </a:r>
              <a:r>
                <a:rPr lang="en-US" altLang="ko-KR" sz="9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Click READY from the</a:t>
              </a:r>
              <a:br>
                <a:rPr lang="en-US" altLang="ko-KR" sz="9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</a:br>
              <a:r>
                <a:rPr lang="en-US" altLang="ko-KR" sz="9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     capture software and proceed</a:t>
              </a:r>
              <a:br>
                <a:rPr lang="en-US" altLang="ko-KR" sz="9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</a:br>
              <a:r>
                <a:rPr lang="en-US" altLang="ko-KR" sz="9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     the image capture. </a:t>
              </a:r>
            </a:p>
          </p:txBody>
        </p:sp>
        <p:sp>
          <p:nvSpPr>
            <p:cNvPr id="109" name="직사각형 108"/>
            <p:cNvSpPr/>
            <p:nvPr/>
          </p:nvSpPr>
          <p:spPr>
            <a:xfrm>
              <a:off x="928662" y="5769520"/>
              <a:ext cx="2214578" cy="5078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ko-KR" altLang="en-US" sz="9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⑦ </a:t>
              </a:r>
              <a:r>
                <a:rPr lang="en-US" altLang="ko-KR" sz="900" dirty="0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Arial" pitchFamily="34" charset="0"/>
                  <a:cs typeface="Arial" pitchFamily="34" charset="0"/>
                </a:rPr>
                <a:t>After saving the acquired image,</a:t>
              </a:r>
              <a:br>
                <a:rPr lang="en-US" altLang="ko-KR" sz="900" dirty="0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Arial" pitchFamily="34" charset="0"/>
                  <a:cs typeface="Arial" pitchFamily="34" charset="0"/>
                </a:rPr>
              </a:br>
              <a:r>
                <a:rPr lang="en-US" altLang="ko-KR" sz="900" dirty="0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Arial" pitchFamily="34" charset="0"/>
                  <a:cs typeface="Arial" pitchFamily="34" charset="0"/>
                </a:rPr>
                <a:t>    check whether it is saved in </a:t>
              </a:r>
              <a:br>
                <a:rPr lang="en-US" altLang="ko-KR" sz="900" dirty="0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Arial" pitchFamily="34" charset="0"/>
                  <a:cs typeface="Arial" pitchFamily="34" charset="0"/>
                </a:rPr>
              </a:br>
              <a:r>
                <a:rPr lang="en-US" altLang="ko-KR" sz="900" dirty="0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Arial" pitchFamily="34" charset="0"/>
                  <a:cs typeface="Arial" pitchFamily="34" charset="0"/>
                </a:rPr>
                <a:t>    </a:t>
              </a:r>
              <a:r>
                <a:rPr lang="en-US" altLang="ko-KR" sz="900" dirty="0" err="1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Arial" pitchFamily="34" charset="0"/>
                  <a:cs typeface="Arial" pitchFamily="34" charset="0"/>
                </a:rPr>
                <a:t>EzDent-i</a:t>
              </a:r>
              <a:r>
                <a:rPr lang="en-US" altLang="ko-KR" sz="900" dirty="0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Arial" pitchFamily="34" charset="0"/>
                  <a:cs typeface="Arial" pitchFamily="34" charset="0"/>
                </a:rPr>
                <a:t> or not.</a:t>
              </a:r>
              <a:endParaRPr lang="en-US" altLang="ko-KR" sz="900" b="1" dirty="0" smtClean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pic>
          <p:nvPicPr>
            <p:cNvPr id="75" name="Picture 3" descr="D:\02. 업무\2014년\02. 전략과제\13. EM 동영상\montor.pn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500430" y="3614054"/>
              <a:ext cx="1857388" cy="1571636"/>
            </a:xfrm>
            <a:prstGeom prst="rect">
              <a:avLst/>
            </a:prstGeom>
            <a:noFill/>
          </p:spPr>
        </p:pic>
        <p:pic>
          <p:nvPicPr>
            <p:cNvPr id="90116" name="Picture 4"/>
            <p:cNvPicPr>
              <a:picLocks noChangeArrowheads="1"/>
            </p:cNvPicPr>
            <p:nvPr/>
          </p:nvPicPr>
          <p:blipFill>
            <a:blip r:embed="rId11" cstate="screen"/>
            <a:srcRect/>
            <a:stretch>
              <a:fillRect/>
            </a:stretch>
          </p:blipFill>
          <p:spPr bwMode="auto">
            <a:xfrm>
              <a:off x="3691301" y="3769988"/>
              <a:ext cx="1494000" cy="954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grpSp>
          <p:nvGrpSpPr>
            <p:cNvPr id="7" name="그룹 25"/>
            <p:cNvGrpSpPr/>
            <p:nvPr/>
          </p:nvGrpSpPr>
          <p:grpSpPr>
            <a:xfrm>
              <a:off x="3357554" y="4042682"/>
              <a:ext cx="835039" cy="1448273"/>
              <a:chOff x="3402410" y="-928416"/>
              <a:chExt cx="3392717" cy="6031494"/>
            </a:xfrm>
          </p:grpSpPr>
          <p:pic>
            <p:nvPicPr>
              <p:cNvPr id="71" name="그림 70"/>
              <p:cNvPicPr>
                <a:picLocks noChangeAspect="1"/>
              </p:cNvPicPr>
              <p:nvPr/>
            </p:nvPicPr>
            <p:blipFill>
              <a:blip r:embed="rId12" cstate="screen">
                <a:lum bright="12000" contrast="33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02410" y="-928416"/>
                <a:ext cx="3392717" cy="6031494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73" name="타원 72"/>
              <p:cNvSpPr/>
              <p:nvPr/>
            </p:nvSpPr>
            <p:spPr bwMode="auto">
              <a:xfrm>
                <a:off x="4710546" y="354000"/>
                <a:ext cx="132068" cy="118055"/>
              </a:xfrm>
              <a:prstGeom prst="ellipse">
                <a:avLst/>
              </a:prstGeom>
              <a:solidFill>
                <a:srgbClr val="FFC000">
                  <a:alpha val="70000"/>
                </a:srgbClr>
              </a:solidFill>
              <a:ln w="9525">
                <a:noFill/>
                <a:miter lim="800000"/>
                <a:headEnd/>
                <a:tailEnd/>
              </a:ln>
              <a:effectLst>
                <a:outerShdw dist="35921" dir="2700000" algn="ctr" rotWithShape="0">
                  <a:schemeClr val="bg2">
                    <a:alpha val="50000"/>
                  </a:schemeClr>
                </a:outerShdw>
              </a:effectLst>
            </p:spPr>
            <p:txBody>
              <a:bodyPr wrap="none" rtlCol="0" anchor="ctr"/>
              <a:lstStyle/>
              <a:p>
                <a:pPr algn="ctr"/>
                <a:endParaRPr lang="ko-KR" altLang="en-US"/>
              </a:p>
            </p:txBody>
          </p:sp>
        </p:grpSp>
        <p:pic>
          <p:nvPicPr>
            <p:cNvPr id="51" name="Picture 5" descr="C:\Users\a00291\Desktop\1380272216_1195623.jpg"/>
            <p:cNvPicPr>
              <a:picLocks noChangeArrowheads="1"/>
            </p:cNvPicPr>
            <p:nvPr/>
          </p:nvPicPr>
          <p:blipFill>
            <a:blip r:embed="rId13" cstate="screen"/>
            <a:srcRect/>
            <a:stretch>
              <a:fillRect/>
            </a:stretch>
          </p:blipFill>
          <p:spPr bwMode="auto">
            <a:xfrm>
              <a:off x="1314559" y="3902228"/>
              <a:ext cx="774000" cy="604800"/>
            </a:xfrm>
            <a:prstGeom prst="rect">
              <a:avLst/>
            </a:prstGeom>
            <a:noFill/>
          </p:spPr>
        </p:pic>
        <p:pic>
          <p:nvPicPr>
            <p:cNvPr id="69636" name="Picture 4" descr="D:\02. 업무\2014년\03. 회의자료\01. 고객불만제로화회의\raw 데이터\국가별 장치검사\미국\34.png"/>
            <p:cNvPicPr>
              <a:picLocks noChangeAspect="1" noChangeArrowheads="1"/>
            </p:cNvPicPr>
            <p:nvPr/>
          </p:nvPicPr>
          <p:blipFill>
            <a:blip r:embed="rId14" cstate="print"/>
            <a:srcRect t="13889"/>
            <a:stretch>
              <a:fillRect/>
            </a:stretch>
          </p:blipFill>
          <p:spPr bwMode="auto">
            <a:xfrm>
              <a:off x="6429388" y="3429000"/>
              <a:ext cx="2199942" cy="2500330"/>
            </a:xfrm>
            <a:prstGeom prst="rect">
              <a:avLst/>
            </a:prstGeom>
            <a:noFill/>
          </p:spPr>
        </p:pic>
        <p:pic>
          <p:nvPicPr>
            <p:cNvPr id="50" name="Picture 2" descr="C:\Users\a00291\Desktop\16903318_111.jpg"/>
            <p:cNvPicPr>
              <a:picLocks noChangeAspect="1" noChangeArrowheads="1"/>
            </p:cNvPicPr>
            <p:nvPr/>
          </p:nvPicPr>
          <p:blipFill>
            <a:blip r:embed="rId15" cstate="screen"/>
            <a:srcRect/>
            <a:stretch>
              <a:fillRect/>
            </a:stretch>
          </p:blipFill>
          <p:spPr bwMode="auto">
            <a:xfrm>
              <a:off x="4406776" y="3990262"/>
              <a:ext cx="198000" cy="345329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/>
          </p:spPr>
        </p:pic>
        <p:pic>
          <p:nvPicPr>
            <p:cNvPr id="53" name="Picture 2" descr="C:\Users\a00291\Desktop\16903318_111.jpg"/>
            <p:cNvPicPr>
              <a:picLocks noChangeArrowheads="1"/>
            </p:cNvPicPr>
            <p:nvPr/>
          </p:nvPicPr>
          <p:blipFill>
            <a:blip r:embed="rId16" cstate="screen"/>
            <a:srcRect/>
            <a:stretch>
              <a:fillRect/>
            </a:stretch>
          </p:blipFill>
          <p:spPr bwMode="auto">
            <a:xfrm>
              <a:off x="1357290" y="3912590"/>
              <a:ext cx="720000" cy="576000"/>
            </a:xfrm>
            <a:prstGeom prst="rect">
              <a:avLst/>
            </a:prstGeom>
            <a:ln>
              <a:noFill/>
            </a:ln>
            <a:effectLst/>
          </p:spPr>
        </p:pic>
      </p:grpSp>
      <p:grpSp>
        <p:nvGrpSpPr>
          <p:cNvPr id="58" name="그룹 37"/>
          <p:cNvGrpSpPr/>
          <p:nvPr/>
        </p:nvGrpSpPr>
        <p:grpSpPr>
          <a:xfrm>
            <a:off x="7786710" y="6417254"/>
            <a:ext cx="1213034" cy="369332"/>
            <a:chOff x="383284" y="4870823"/>
            <a:chExt cx="1213034" cy="369332"/>
          </a:xfrm>
        </p:grpSpPr>
        <p:sp>
          <p:nvSpPr>
            <p:cNvPr id="59" name="줄무늬가 있는 오른쪽 화살표 58"/>
            <p:cNvSpPr/>
            <p:nvPr/>
          </p:nvSpPr>
          <p:spPr bwMode="auto">
            <a:xfrm>
              <a:off x="1252191" y="4923076"/>
              <a:ext cx="344127" cy="233499"/>
            </a:xfrm>
            <a:prstGeom prst="stripedRightArrow">
              <a:avLst>
                <a:gd name="adj1" fmla="val 54775"/>
                <a:gd name="adj2" fmla="val 68539"/>
              </a:avLst>
            </a:prstGeom>
            <a:solidFill>
              <a:schemeClr val="accent6">
                <a:lumMod val="75000"/>
              </a:schemeClr>
            </a:solidFill>
            <a:ln w="3175">
              <a:noFill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rtlCol="0" anchor="ctr"/>
            <a:lstStyle/>
            <a:p>
              <a:pPr algn="ctr"/>
              <a:endParaRPr lang="ko-KR" altLang="en-US" sz="1600">
                <a:latin typeface="+mj-ea"/>
                <a:ea typeface="+mj-ea"/>
              </a:endParaRP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383284" y="4870823"/>
              <a:ext cx="8899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Black" pitchFamily="34" charset="0"/>
                  <a:ea typeface="+mj-ea"/>
                </a:rPr>
                <a:t>NEXT</a:t>
              </a:r>
              <a:endParaRPr lang="ko-KR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itchFamily="34" charset="0"/>
                <a:ea typeface="+mj-ea"/>
              </a:endParaRPr>
            </a:p>
          </p:txBody>
        </p:sp>
      </p:grpSp>
      <p:grpSp>
        <p:nvGrpSpPr>
          <p:cNvPr id="64" name="그룹 148"/>
          <p:cNvGrpSpPr/>
          <p:nvPr/>
        </p:nvGrpSpPr>
        <p:grpSpPr>
          <a:xfrm>
            <a:off x="206044" y="357166"/>
            <a:ext cx="5008075" cy="761104"/>
            <a:chOff x="206044" y="357166"/>
            <a:chExt cx="5008075" cy="761104"/>
          </a:xfrm>
        </p:grpSpPr>
        <p:sp>
          <p:nvSpPr>
            <p:cNvPr id="65" name="TextBox 64"/>
            <p:cNvSpPr txBox="1"/>
            <p:nvPr/>
          </p:nvSpPr>
          <p:spPr>
            <a:xfrm>
              <a:off x="285719" y="357166"/>
              <a:ext cx="4928400" cy="646986"/>
            </a:xfrm>
            <a:prstGeom prst="roundRect">
              <a:avLst>
                <a:gd name="adj" fmla="val 17816"/>
              </a:avLst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lIns="72000" rIns="72000" rtlCol="0">
              <a:spAutoFit/>
            </a:bodyPr>
            <a:lstStyle/>
            <a:p>
              <a:r>
                <a:rPr lang="ko-KR" altLang="en-US" sz="1600" b="1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          </a:t>
              </a:r>
              <a:r>
                <a:rPr lang="en-US" altLang="ko-KR" sz="1600" b="1" dirty="0" err="1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Cephalometric</a:t>
              </a:r>
              <a:r>
                <a:rPr lang="en-US" altLang="ko-KR" sz="1600" b="1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 Image Capture Procedure</a:t>
              </a:r>
            </a:p>
            <a:p>
              <a:r>
                <a:rPr lang="en-US" altLang="ko-KR" sz="1600" b="1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          (In CARPUS Mode)</a:t>
              </a:r>
              <a:endParaRPr lang="en-US" altLang="ko-KR" sz="1600" b="1" dirty="0" smtClean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grpSp>
          <p:nvGrpSpPr>
            <p:cNvPr id="66" name="그룹 147"/>
            <p:cNvGrpSpPr/>
            <p:nvPr/>
          </p:nvGrpSpPr>
          <p:grpSpPr>
            <a:xfrm>
              <a:off x="206044" y="403890"/>
              <a:ext cx="785818" cy="714380"/>
              <a:chOff x="6572264" y="714356"/>
              <a:chExt cx="785818" cy="714380"/>
            </a:xfrm>
          </p:grpSpPr>
          <p:sp>
            <p:nvSpPr>
              <p:cNvPr id="67" name="모서리가 둥근 직사각형 66"/>
              <p:cNvSpPr/>
              <p:nvPr/>
            </p:nvSpPr>
            <p:spPr bwMode="auto">
              <a:xfrm>
                <a:off x="6732476" y="759790"/>
                <a:ext cx="500066" cy="500066"/>
              </a:xfrm>
              <a:prstGeom prst="roundRect">
                <a:avLst>
                  <a:gd name="adj" fmla="val 23600"/>
                </a:avLst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rtlCol="0" anchor="ctr"/>
              <a:lstStyle/>
              <a:p>
                <a:pPr algn="ctr"/>
                <a:endParaRPr lang="ko-KR" altLang="en-US"/>
              </a:p>
            </p:txBody>
          </p:sp>
          <p:pic>
            <p:nvPicPr>
              <p:cNvPr id="68" name="Picture 5" descr="D:\02. 업무\2014년\02. 전략과제\13. EM 동영상\작업파일\아이콘001.png"/>
              <p:cNvPicPr>
                <a:picLocks noChangeAspect="1" noChangeArrowheads="1"/>
              </p:cNvPicPr>
              <p:nvPr/>
            </p:nvPicPr>
            <p:blipFill>
              <a:blip r:embed="rId17" cstate="screen"/>
              <a:srcRect/>
              <a:stretch>
                <a:fillRect/>
              </a:stretch>
            </p:blipFill>
            <p:spPr bwMode="auto">
              <a:xfrm>
                <a:off x="6572264" y="714356"/>
                <a:ext cx="785818" cy="714380"/>
              </a:xfrm>
              <a:prstGeom prst="rect">
                <a:avLst/>
              </a:prstGeom>
              <a:noFill/>
            </p:spPr>
          </p:pic>
        </p:grpSp>
      </p:grpSp>
    </p:spTree>
    <p:extLst>
      <p:ext uri="{BB962C8B-B14F-4D97-AF65-F5344CB8AC3E}">
        <p14:creationId xmlns:p14="http://schemas.microsoft.com/office/powerpoint/2010/main" val="73086306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500"/>
                            </p:stCondLst>
                            <p:childTnLst>
                              <p:par>
                                <p:cTn id="20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1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5" descr="D:\02. 업무\2014년\02. 전략과제\13. EM 동영상\pax-i0002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14346" y="2047643"/>
            <a:ext cx="3929090" cy="4437181"/>
          </a:xfrm>
          <a:prstGeom prst="rect">
            <a:avLst/>
          </a:prstGeom>
          <a:noFill/>
          <a:effectLst>
            <a:reflection blurRad="6350" stA="50000" endA="300" endPos="55000" dir="5400000" sy="-100000" algn="bl" rotWithShape="0"/>
          </a:effectLst>
        </p:spPr>
      </p:pic>
      <p:sp>
        <p:nvSpPr>
          <p:cNvPr id="6" name="대각선 방향의 모서리가 둥근 사각형 5"/>
          <p:cNvSpPr/>
          <p:nvPr/>
        </p:nvSpPr>
        <p:spPr>
          <a:xfrm>
            <a:off x="3929059" y="3071810"/>
            <a:ext cx="4771700" cy="714851"/>
          </a:xfrm>
          <a:prstGeom prst="round2DiagRect">
            <a:avLst>
              <a:gd name="adj1" fmla="val 31601"/>
              <a:gd name="adj2" fmla="val 0"/>
            </a:avLst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ko-KR" sz="3200" b="1" dirty="0" smtClean="0">
                <a:solidFill>
                  <a:schemeClr val="bg1"/>
                </a:solidFill>
                <a:latin typeface="+mj-ea"/>
                <a:ea typeface="+mj-ea"/>
                <a:cs typeface="Arial Unicode MS" pitchFamily="50" charset="-127"/>
              </a:rPr>
              <a:t>Product Management</a:t>
            </a:r>
            <a:endParaRPr lang="ko-KR" altLang="en-US" sz="3200" b="1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pic>
        <p:nvPicPr>
          <p:cNvPr id="10" name="Picture 2" descr="C:\Users\a00291\Desktop\이미지\Pax-i-BI23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14744" y="2143116"/>
            <a:ext cx="2126130" cy="71438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28" name="Picture 4" descr="D:\02. 업무\2014년\02. 전략과제\13. EM 동영상\작업파일\새 폴더\그림1.png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71406" y="3778245"/>
            <a:ext cx="3079755" cy="3079755"/>
          </a:xfrm>
          <a:prstGeom prst="rect">
            <a:avLst/>
          </a:prstGeom>
          <a:noFill/>
        </p:spPr>
      </p:pic>
      <p:pic>
        <p:nvPicPr>
          <p:cNvPr id="18" name="그림 17" descr="home-150499_640.png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8429652" y="71414"/>
            <a:ext cx="568800" cy="576000"/>
          </a:xfrm>
          <a:prstGeom prst="rect">
            <a:avLst/>
          </a:prstGeom>
        </p:spPr>
      </p:pic>
      <p:grpSp>
        <p:nvGrpSpPr>
          <p:cNvPr id="19" name="그룹 37"/>
          <p:cNvGrpSpPr/>
          <p:nvPr/>
        </p:nvGrpSpPr>
        <p:grpSpPr>
          <a:xfrm>
            <a:off x="7786710" y="6417254"/>
            <a:ext cx="1213034" cy="369332"/>
            <a:chOff x="383284" y="4870823"/>
            <a:chExt cx="1213034" cy="369332"/>
          </a:xfrm>
        </p:grpSpPr>
        <p:sp>
          <p:nvSpPr>
            <p:cNvPr id="20" name="줄무늬가 있는 오른쪽 화살표 19"/>
            <p:cNvSpPr/>
            <p:nvPr/>
          </p:nvSpPr>
          <p:spPr bwMode="auto">
            <a:xfrm>
              <a:off x="1252191" y="4923076"/>
              <a:ext cx="344127" cy="233499"/>
            </a:xfrm>
            <a:prstGeom prst="stripedRightArrow">
              <a:avLst>
                <a:gd name="adj1" fmla="val 54775"/>
                <a:gd name="adj2" fmla="val 68539"/>
              </a:avLst>
            </a:prstGeom>
            <a:solidFill>
              <a:schemeClr val="accent6">
                <a:lumMod val="75000"/>
              </a:schemeClr>
            </a:solidFill>
            <a:ln w="3175">
              <a:noFill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rtlCol="0" anchor="ctr"/>
            <a:lstStyle/>
            <a:p>
              <a:pPr algn="ctr"/>
              <a:endParaRPr lang="ko-KR" altLang="en-US" sz="1600">
                <a:latin typeface="+mj-ea"/>
                <a:ea typeface="+mj-ea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383284" y="4870823"/>
              <a:ext cx="8899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Black" pitchFamily="34" charset="0"/>
                  <a:ea typeface="+mj-ea"/>
                </a:rPr>
                <a:t>NEXT</a:t>
              </a:r>
              <a:endParaRPr lang="ko-KR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itchFamily="34" charset="0"/>
                <a:ea typeface="+mj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6556627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내용 개체 틀 11"/>
          <p:cNvSpPr>
            <a:spLocks noGrp="1"/>
          </p:cNvSpPr>
          <p:nvPr/>
        </p:nvSpPr>
        <p:spPr>
          <a:xfrm>
            <a:off x="342370" y="1946004"/>
            <a:ext cx="8138372" cy="4037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None/>
            </a:pPr>
            <a:r>
              <a:rPr lang="en-US" altLang="ko-KR" sz="1800" b="1" dirty="0" smtClean="0">
                <a:solidFill>
                  <a:schemeClr val="accent2">
                    <a:lumMod val="75000"/>
                  </a:schemeClr>
                </a:solidFill>
                <a:latin typeface="+mj-ea"/>
                <a:ea typeface="+mj-ea"/>
              </a:rPr>
              <a:t>CASE #1. Device Not Operating</a:t>
            </a:r>
            <a:endParaRPr lang="ko-KR" altLang="en-US" sz="1800" b="1" dirty="0">
              <a:solidFill>
                <a:schemeClr val="accent2">
                  <a:lumMod val="75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59" name="내용 개체 틀 11"/>
          <p:cNvSpPr txBox="1">
            <a:spLocks/>
          </p:cNvSpPr>
          <p:nvPr/>
        </p:nvSpPr>
        <p:spPr>
          <a:xfrm>
            <a:off x="427307" y="1071546"/>
            <a:ext cx="8338546" cy="6303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1400" dirty="0" smtClean="0">
                <a:latin typeface="+mj-ea"/>
                <a:ea typeface="+mj-ea"/>
              </a:rPr>
              <a:t>If any problem occurs while operating the device, </a:t>
            </a:r>
            <a:r>
              <a:rPr lang="en-US" altLang="ko-KR" sz="1400" dirty="0" smtClean="0"/>
              <a:t>perform the corresponding troubleshooting measures outlined in the table below.  If the problem persists, please contact customer service. </a:t>
            </a:r>
            <a:endParaRPr lang="ko-KR" altLang="en-US" sz="1400" dirty="0">
              <a:latin typeface="+mj-ea"/>
              <a:ea typeface="+mj-ea"/>
            </a:endParaRPr>
          </a:p>
        </p:txBody>
      </p:sp>
      <p:sp>
        <p:nvSpPr>
          <p:cNvPr id="61" name="내용 개체 틀 11"/>
          <p:cNvSpPr txBox="1">
            <a:spLocks/>
          </p:cNvSpPr>
          <p:nvPr/>
        </p:nvSpPr>
        <p:spPr>
          <a:xfrm>
            <a:off x="367000" y="4739759"/>
            <a:ext cx="8138372" cy="4037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1800" b="1" dirty="0" smtClean="0">
                <a:solidFill>
                  <a:schemeClr val="accent2">
                    <a:lumMod val="75000"/>
                  </a:schemeClr>
                </a:solidFill>
                <a:latin typeface="+mj-ea"/>
                <a:ea typeface="+mj-ea"/>
              </a:rPr>
              <a:t>CASE #2. </a:t>
            </a:r>
            <a:r>
              <a:rPr lang="en-US" altLang="ko-KR" b="1" dirty="0" smtClean="0">
                <a:solidFill>
                  <a:schemeClr val="accent2">
                    <a:lumMod val="75000"/>
                  </a:schemeClr>
                </a:solidFill>
                <a:latin typeface="+mj-ea"/>
                <a:ea typeface="+mj-ea"/>
              </a:rPr>
              <a:t>X-ray Exposure Switch</a:t>
            </a:r>
            <a:endParaRPr lang="ko-KR" altLang="en-US" sz="1800" b="1" dirty="0">
              <a:solidFill>
                <a:schemeClr val="accent2">
                  <a:lumMod val="75000"/>
                </a:schemeClr>
              </a:solidFill>
              <a:latin typeface="+mj-ea"/>
              <a:ea typeface="+mj-ea"/>
            </a:endParaRPr>
          </a:p>
        </p:txBody>
      </p:sp>
      <p:grpSp>
        <p:nvGrpSpPr>
          <p:cNvPr id="66" name="그룹 65"/>
          <p:cNvGrpSpPr/>
          <p:nvPr/>
        </p:nvGrpSpPr>
        <p:grpSpPr>
          <a:xfrm>
            <a:off x="285721" y="357166"/>
            <a:ext cx="3422680" cy="442674"/>
            <a:chOff x="285721" y="357166"/>
            <a:chExt cx="3422680" cy="442674"/>
          </a:xfrm>
        </p:grpSpPr>
        <p:sp>
          <p:nvSpPr>
            <p:cNvPr id="46" name="TextBox 45"/>
            <p:cNvSpPr txBox="1"/>
            <p:nvPr/>
          </p:nvSpPr>
          <p:spPr>
            <a:xfrm>
              <a:off x="285721" y="357166"/>
              <a:ext cx="3422680" cy="442674"/>
            </a:xfrm>
            <a:prstGeom prst="roundRect">
              <a:avLst>
                <a:gd name="adj" fmla="val 17816"/>
              </a:avLst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ko-KR" altLang="en-US" sz="2000" b="1" dirty="0" smtClean="0">
                  <a:solidFill>
                    <a:schemeClr val="bg1"/>
                  </a:solidFill>
                  <a:latin typeface="Arial" pitchFamily="34" charset="0"/>
                  <a:ea typeface="+mj-ea"/>
                  <a:cs typeface="Arial" pitchFamily="34" charset="0"/>
                </a:rPr>
                <a:t>      </a:t>
              </a:r>
              <a:r>
                <a:rPr lang="en-US" altLang="ko-KR" sz="2000" b="1" dirty="0" smtClean="0">
                  <a:solidFill>
                    <a:schemeClr val="bg1"/>
                  </a:solidFill>
                  <a:latin typeface="Arial" pitchFamily="34" charset="0"/>
                  <a:ea typeface="+mj-ea"/>
                  <a:cs typeface="Arial" pitchFamily="34" charset="0"/>
                </a:rPr>
                <a:t>Emergency Treatment </a:t>
              </a:r>
            </a:p>
          </p:txBody>
        </p:sp>
        <p:pic>
          <p:nvPicPr>
            <p:cNvPr id="2050" name="Picture 2" descr="C:\Users\a00291\AppData\Local\Microsoft\Windows\Temporary Internet Files\Content.IE5\S03YHNT0\MC900434750[1].png"/>
            <p:cNvPicPr>
              <a:picLocks noChangeAspect="1" noChangeArrowheads="1"/>
            </p:cNvPicPr>
            <p:nvPr/>
          </p:nvPicPr>
          <p:blipFill>
            <a:blip r:embed="rId2" cstate="screen"/>
            <a:srcRect/>
            <a:stretch>
              <a:fillRect/>
            </a:stretch>
          </p:blipFill>
          <p:spPr bwMode="auto">
            <a:xfrm>
              <a:off x="428596" y="428604"/>
              <a:ext cx="357190" cy="357190"/>
            </a:xfrm>
            <a:prstGeom prst="rect">
              <a:avLst/>
            </a:prstGeom>
            <a:noFill/>
          </p:spPr>
        </p:pic>
      </p:grpSp>
      <p:grpSp>
        <p:nvGrpSpPr>
          <p:cNvPr id="13" name="그룹 37"/>
          <p:cNvGrpSpPr/>
          <p:nvPr/>
        </p:nvGrpSpPr>
        <p:grpSpPr>
          <a:xfrm>
            <a:off x="7786710" y="6417254"/>
            <a:ext cx="1213034" cy="369332"/>
            <a:chOff x="383284" y="4870823"/>
            <a:chExt cx="1213034" cy="369332"/>
          </a:xfrm>
        </p:grpSpPr>
        <p:sp>
          <p:nvSpPr>
            <p:cNvPr id="14" name="줄무늬가 있는 오른쪽 화살표 13"/>
            <p:cNvSpPr/>
            <p:nvPr/>
          </p:nvSpPr>
          <p:spPr bwMode="auto">
            <a:xfrm>
              <a:off x="1252191" y="4923076"/>
              <a:ext cx="344127" cy="233499"/>
            </a:xfrm>
            <a:prstGeom prst="stripedRightArrow">
              <a:avLst>
                <a:gd name="adj1" fmla="val 54775"/>
                <a:gd name="adj2" fmla="val 68539"/>
              </a:avLst>
            </a:prstGeom>
            <a:solidFill>
              <a:schemeClr val="accent6">
                <a:lumMod val="75000"/>
              </a:schemeClr>
            </a:solidFill>
            <a:ln w="3175">
              <a:noFill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rtlCol="0" anchor="ctr"/>
            <a:lstStyle/>
            <a:p>
              <a:pPr algn="ctr"/>
              <a:endParaRPr lang="ko-KR" altLang="en-US" sz="1600">
                <a:latin typeface="+mj-ea"/>
                <a:ea typeface="+mj-ea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383284" y="4870823"/>
              <a:ext cx="8899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Black" pitchFamily="34" charset="0"/>
                  <a:ea typeface="+mj-ea"/>
                </a:rPr>
                <a:t>NEXT</a:t>
              </a:r>
              <a:endParaRPr lang="ko-KR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itchFamily="34" charset="0"/>
                <a:ea typeface="+mj-ea"/>
              </a:endParaRPr>
            </a:p>
          </p:txBody>
        </p:sp>
      </p:grpSp>
      <p:graphicFrame>
        <p:nvGraphicFramePr>
          <p:cNvPr id="16" name="표 15"/>
          <p:cNvGraphicFramePr>
            <a:graphicFrameLocks noGrp="1"/>
          </p:cNvGraphicFramePr>
          <p:nvPr/>
        </p:nvGraphicFramePr>
        <p:xfrm>
          <a:off x="428596" y="2357430"/>
          <a:ext cx="8162478" cy="21583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00330"/>
                <a:gridCol w="5662148"/>
              </a:tblGrid>
              <a:tr h="500066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>
                          <a:solidFill>
                            <a:schemeClr val="tx1"/>
                          </a:solidFill>
                        </a:rPr>
                        <a:t>CAUSE</a:t>
                      </a:r>
                      <a:endParaRPr lang="ko-KR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>
                          <a:solidFill>
                            <a:schemeClr val="tx1"/>
                          </a:solidFill>
                        </a:rPr>
                        <a:t>SOLUTION</a:t>
                      </a:r>
                      <a:endParaRPr lang="ko-KR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500066"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600" b="1" dirty="0" smtClean="0">
                          <a:solidFill>
                            <a:schemeClr val="tx1"/>
                          </a:solidFill>
                        </a:rPr>
                        <a:t>Fail</a:t>
                      </a:r>
                      <a:r>
                        <a:rPr lang="en-US" altLang="ko-KR" sz="1600" b="1" baseline="0" dirty="0" smtClean="0">
                          <a:solidFill>
                            <a:schemeClr val="tx1"/>
                          </a:solidFill>
                        </a:rPr>
                        <a:t> to supply power</a:t>
                      </a:r>
                      <a:endParaRPr lang="ko-KR" altLang="en-US" sz="16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600" b="0" dirty="0" smtClean="0">
                          <a:solidFill>
                            <a:schemeClr val="tx1"/>
                          </a:solidFill>
                        </a:rPr>
                        <a:t>Check</a:t>
                      </a:r>
                      <a:r>
                        <a:rPr lang="en-US" altLang="ko-KR" sz="1600" b="0" baseline="0" dirty="0" smtClean="0">
                          <a:solidFill>
                            <a:schemeClr val="tx1"/>
                          </a:solidFill>
                        </a:rPr>
                        <a:t> the power cable and the connection status. </a:t>
                      </a:r>
                      <a:endParaRPr lang="ko-KR" altLang="en-US" sz="16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00066"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600" b="1" dirty="0" smtClean="0">
                          <a:solidFill>
                            <a:schemeClr val="tx1"/>
                          </a:solidFill>
                        </a:rPr>
                        <a:t>Problem</a:t>
                      </a:r>
                      <a:r>
                        <a:rPr lang="en-US" altLang="ko-KR" sz="1600" b="1" baseline="0" dirty="0" smtClean="0">
                          <a:solidFill>
                            <a:schemeClr val="tx1"/>
                          </a:solidFill>
                        </a:rPr>
                        <a:t> initializing</a:t>
                      </a:r>
                      <a:endParaRPr lang="ko-KR" altLang="en-US" sz="16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600" dirty="0" smtClean="0">
                          <a:solidFill>
                            <a:schemeClr val="tx1"/>
                          </a:solidFill>
                        </a:rPr>
                        <a:t>Initialize</a:t>
                      </a:r>
                      <a:r>
                        <a:rPr lang="en-US" altLang="ko-KR" sz="1600" baseline="0" dirty="0" smtClean="0">
                          <a:solidFill>
                            <a:schemeClr val="tx1"/>
                          </a:solidFill>
                        </a:rPr>
                        <a:t> the device completely and then try to operate again. </a:t>
                      </a:r>
                      <a:endParaRPr lang="ko-KR" alt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00066"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600" b="1" dirty="0" smtClean="0">
                          <a:solidFill>
                            <a:schemeClr val="tx1"/>
                          </a:solidFill>
                        </a:rPr>
                        <a:t>Fail</a:t>
                      </a:r>
                      <a:r>
                        <a:rPr lang="en-US" altLang="ko-KR" sz="1600" b="1" baseline="0" dirty="0" smtClean="0">
                          <a:solidFill>
                            <a:schemeClr val="tx1"/>
                          </a:solidFill>
                        </a:rPr>
                        <a:t> in communication between PC &amp; Unit</a:t>
                      </a:r>
                      <a:endParaRPr lang="ko-KR" altLang="en-US" sz="16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600" dirty="0" smtClean="0">
                          <a:solidFill>
                            <a:schemeClr val="tx1"/>
                          </a:solidFill>
                        </a:rPr>
                        <a:t>Check the connection status of serial port(RS232) which </a:t>
                      </a:r>
                      <a:r>
                        <a:rPr lang="en-US" altLang="ko-KR" sz="1600" baseline="0" dirty="0" smtClean="0">
                          <a:solidFill>
                            <a:schemeClr val="tx1"/>
                          </a:solidFill>
                        </a:rPr>
                        <a:t>connects the PC to the device. </a:t>
                      </a:r>
                      <a:endParaRPr lang="ko-KR" alt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graphicFrame>
        <p:nvGraphicFramePr>
          <p:cNvPr id="17" name="표 16"/>
          <p:cNvGraphicFramePr>
            <a:graphicFrameLocks noGrp="1"/>
          </p:cNvGraphicFramePr>
          <p:nvPr/>
        </p:nvGraphicFramePr>
        <p:xfrm>
          <a:off x="428596" y="5143512"/>
          <a:ext cx="8162478" cy="107918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00330"/>
                <a:gridCol w="5662148"/>
              </a:tblGrid>
              <a:tr h="500066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>
                          <a:solidFill>
                            <a:schemeClr val="tx1"/>
                          </a:solidFill>
                        </a:rPr>
                        <a:t>CAUSE</a:t>
                      </a:r>
                      <a:endParaRPr lang="ko-KR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>
                          <a:solidFill>
                            <a:schemeClr val="tx1"/>
                          </a:solidFill>
                        </a:rPr>
                        <a:t>SOLUTION</a:t>
                      </a:r>
                      <a:endParaRPr lang="ko-KR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500066"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600" b="1" dirty="0" smtClean="0">
                          <a:solidFill>
                            <a:srgbClr val="0000FF"/>
                          </a:solidFill>
                        </a:rPr>
                        <a:t>Without</a:t>
                      </a:r>
                      <a:r>
                        <a:rPr lang="en-US" altLang="ko-KR" sz="1600" b="1" baseline="0" dirty="0" smtClean="0">
                          <a:solidFill>
                            <a:srgbClr val="0000FF"/>
                          </a:solidFill>
                        </a:rPr>
                        <a:t> pressing the “Ready” button</a:t>
                      </a:r>
                      <a:endParaRPr lang="ko-KR" altLang="en-US" sz="1600" b="1" dirty="0">
                        <a:solidFill>
                          <a:srgbClr val="0000FF"/>
                        </a:solidFill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600" b="0" dirty="0" smtClean="0">
                          <a:solidFill>
                            <a:srgbClr val="0000FF"/>
                          </a:solidFill>
                        </a:rPr>
                        <a:t>Check if the unit</a:t>
                      </a:r>
                      <a:r>
                        <a:rPr lang="en-US" altLang="ko-KR" sz="1600" b="0" baseline="0" dirty="0" smtClean="0">
                          <a:solidFill>
                            <a:srgbClr val="0000FF"/>
                          </a:solidFill>
                        </a:rPr>
                        <a:t> is completely ready for image capture from the capture software. </a:t>
                      </a:r>
                      <a:endParaRPr lang="ko-KR" altLang="en-US" sz="1600" b="0" dirty="0">
                        <a:solidFill>
                          <a:srgbClr val="0000FF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3086306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내용 개체 틀 11"/>
          <p:cNvSpPr>
            <a:spLocks noGrp="1"/>
          </p:cNvSpPr>
          <p:nvPr/>
        </p:nvSpPr>
        <p:spPr>
          <a:xfrm>
            <a:off x="285212" y="1451951"/>
            <a:ext cx="8138372" cy="4037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None/>
            </a:pPr>
            <a:r>
              <a:rPr lang="en-US" altLang="ko-KR" sz="1800" b="1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CASE #3. Problem in Image Capturing</a:t>
            </a:r>
            <a:endParaRPr lang="ko-KR" altLang="en-US" sz="1800" b="1" dirty="0">
              <a:solidFill>
                <a:schemeClr val="accent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내용 개체 틀 11"/>
          <p:cNvSpPr txBox="1">
            <a:spLocks/>
          </p:cNvSpPr>
          <p:nvPr/>
        </p:nvSpPr>
        <p:spPr>
          <a:xfrm>
            <a:off x="309842" y="4074626"/>
            <a:ext cx="8138372" cy="4037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1800" b="1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CASE #4. Problem in Patient Positioning – Lase</a:t>
            </a:r>
            <a:r>
              <a:rPr lang="en-US" altLang="ko-KR" b="1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r Beam Off Issue</a:t>
            </a:r>
            <a:endParaRPr lang="ko-KR" altLang="en-US" sz="1800" b="1" dirty="0">
              <a:solidFill>
                <a:schemeClr val="accent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2" name="그룹 37"/>
          <p:cNvGrpSpPr/>
          <p:nvPr/>
        </p:nvGrpSpPr>
        <p:grpSpPr>
          <a:xfrm>
            <a:off x="7786710" y="6417254"/>
            <a:ext cx="1213034" cy="369332"/>
            <a:chOff x="383284" y="4870823"/>
            <a:chExt cx="1213034" cy="369332"/>
          </a:xfrm>
        </p:grpSpPr>
        <p:sp>
          <p:nvSpPr>
            <p:cNvPr id="17" name="줄무늬가 있는 오른쪽 화살표 16"/>
            <p:cNvSpPr/>
            <p:nvPr/>
          </p:nvSpPr>
          <p:spPr bwMode="auto">
            <a:xfrm>
              <a:off x="1252191" y="4923076"/>
              <a:ext cx="344127" cy="233499"/>
            </a:xfrm>
            <a:prstGeom prst="stripedRightArrow">
              <a:avLst>
                <a:gd name="adj1" fmla="val 54775"/>
                <a:gd name="adj2" fmla="val 68539"/>
              </a:avLst>
            </a:prstGeom>
            <a:solidFill>
              <a:schemeClr val="accent6">
                <a:lumMod val="75000"/>
              </a:schemeClr>
            </a:solidFill>
            <a:ln w="3175">
              <a:noFill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rtlCol="0" anchor="ctr"/>
            <a:lstStyle/>
            <a:p>
              <a:pPr algn="ctr"/>
              <a:endParaRPr lang="ko-KR" altLang="en-US" sz="1600">
                <a:latin typeface="+mj-ea"/>
                <a:ea typeface="+mj-ea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383284" y="4870823"/>
              <a:ext cx="8899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Black" pitchFamily="34" charset="0"/>
                  <a:ea typeface="+mj-ea"/>
                </a:rPr>
                <a:t>NEXT</a:t>
              </a:r>
              <a:endParaRPr lang="ko-KR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itchFamily="34" charset="0"/>
                <a:ea typeface="+mj-ea"/>
              </a:endParaRPr>
            </a:p>
          </p:txBody>
        </p:sp>
      </p:grpSp>
      <p:graphicFrame>
        <p:nvGraphicFramePr>
          <p:cNvPr id="19" name="표 18"/>
          <p:cNvGraphicFramePr>
            <a:graphicFrameLocks noGrp="1"/>
          </p:cNvGraphicFramePr>
          <p:nvPr/>
        </p:nvGraphicFramePr>
        <p:xfrm>
          <a:off x="382559" y="2037810"/>
          <a:ext cx="8338546" cy="137389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663349"/>
                <a:gridCol w="5675197"/>
              </a:tblGrid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b="1" dirty="0" smtClean="0"/>
                        <a:t>CAUSE</a:t>
                      </a:r>
                      <a:endParaRPr lang="ko-KR" altLang="en-US" b="1" dirty="0"/>
                    </a:p>
                  </a:txBody>
                  <a:tcPr marL="72000" marR="36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b="1" dirty="0" smtClean="0"/>
                        <a:t>SOLUTION</a:t>
                      </a:r>
                      <a:endParaRPr lang="ko-KR" altLang="en-US" b="1" dirty="0"/>
                    </a:p>
                  </a:txBody>
                  <a:tcPr marL="72000" marR="36000" anchor="ctr">
                    <a:lnL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1003059"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600" b="1" dirty="0" smtClean="0"/>
                        <a:t>Fail</a:t>
                      </a:r>
                      <a:r>
                        <a:rPr lang="en-US" altLang="ko-KR" sz="1600" b="1" baseline="0" dirty="0" smtClean="0"/>
                        <a:t> in device initialization</a:t>
                      </a:r>
                      <a:endParaRPr lang="ko-KR" altLang="en-US" sz="1600" b="1" dirty="0"/>
                    </a:p>
                  </a:txBody>
                  <a:tcPr marL="72000" marR="36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600" dirty="0" smtClean="0"/>
                        <a:t>Re</a:t>
                      </a:r>
                      <a:r>
                        <a:rPr lang="en-US" altLang="ko-KR" sz="1600" baseline="0" dirty="0" smtClean="0"/>
                        <a:t>-start to capture image after initialization of the unit. If this happens continuously, restart the unit and try again. </a:t>
                      </a:r>
                      <a:endParaRPr lang="ko-KR" altLang="en-US" sz="1600" dirty="0"/>
                    </a:p>
                  </a:txBody>
                  <a:tcPr marL="72000" marR="36000" anchor="ctr">
                    <a:lnL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20" name="표 19"/>
          <p:cNvGraphicFramePr>
            <a:graphicFrameLocks noGrp="1"/>
          </p:cNvGraphicFramePr>
          <p:nvPr/>
        </p:nvGraphicFramePr>
        <p:xfrm>
          <a:off x="382559" y="4546607"/>
          <a:ext cx="8338546" cy="14376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663349"/>
                <a:gridCol w="5675197"/>
              </a:tblGrid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b="1" dirty="0" smtClean="0"/>
                        <a:t>CAUSE</a:t>
                      </a:r>
                      <a:endParaRPr lang="ko-KR" altLang="en-US" b="1" dirty="0"/>
                    </a:p>
                  </a:txBody>
                  <a:tcPr marL="72000" marR="72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b="1" dirty="0" smtClean="0"/>
                        <a:t>SOLUTION</a:t>
                      </a:r>
                      <a:endParaRPr lang="ko-KR" altLang="en-US" b="1" dirty="0"/>
                    </a:p>
                  </a:txBody>
                  <a:tcPr marL="72000" marR="72000" anchor="ctr">
                    <a:lnL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991638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b="1" dirty="0" smtClean="0"/>
                        <a:t>Exceed</a:t>
                      </a:r>
                      <a:r>
                        <a:rPr lang="en-US" altLang="ko-KR" sz="1600" b="1" baseline="0" dirty="0" smtClean="0"/>
                        <a:t> the time limit for p</a:t>
                      </a:r>
                      <a:r>
                        <a:rPr lang="en-US" altLang="ko-KR" sz="1600" b="1" dirty="0" smtClean="0"/>
                        <a:t>atient positioning</a:t>
                      </a:r>
                      <a:endParaRPr lang="ko-KR" altLang="en-US" sz="1600" b="1" dirty="0"/>
                    </a:p>
                  </a:txBody>
                  <a:tcPr marL="72000" marR="72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600" dirty="0" smtClean="0"/>
                        <a:t>Turn the laser beam on again</a:t>
                      </a:r>
                      <a:r>
                        <a:rPr lang="en-US" altLang="ko-KR" sz="1600" baseline="0" dirty="0" smtClean="0"/>
                        <a:t> and proceed to patient positioning. </a:t>
                      </a:r>
                    </a:p>
                    <a:p>
                      <a:pPr algn="l" latinLnBrk="1"/>
                      <a:r>
                        <a:rPr lang="en-US" altLang="ko-KR" sz="1600" baseline="0" dirty="0" smtClean="0"/>
                        <a:t>Click the laser beam button from the unit or capture software, then three laser beams will turn on. </a:t>
                      </a:r>
                      <a:endParaRPr lang="ko-KR" altLang="en-US" sz="1600" dirty="0"/>
                    </a:p>
                  </a:txBody>
                  <a:tcPr marL="72000" marR="72000" anchor="ctr">
                    <a:lnL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pSp>
        <p:nvGrpSpPr>
          <p:cNvPr id="21" name="그룹 20"/>
          <p:cNvGrpSpPr/>
          <p:nvPr/>
        </p:nvGrpSpPr>
        <p:grpSpPr>
          <a:xfrm>
            <a:off x="285721" y="357166"/>
            <a:ext cx="3422680" cy="442674"/>
            <a:chOff x="285721" y="357166"/>
            <a:chExt cx="3422680" cy="442674"/>
          </a:xfrm>
        </p:grpSpPr>
        <p:sp>
          <p:nvSpPr>
            <p:cNvPr id="22" name="TextBox 21"/>
            <p:cNvSpPr txBox="1"/>
            <p:nvPr/>
          </p:nvSpPr>
          <p:spPr>
            <a:xfrm>
              <a:off x="285721" y="357166"/>
              <a:ext cx="3422680" cy="442674"/>
            </a:xfrm>
            <a:prstGeom prst="roundRect">
              <a:avLst>
                <a:gd name="adj" fmla="val 17816"/>
              </a:avLst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ko-KR" altLang="en-US" sz="2000" b="1" dirty="0" smtClean="0">
                  <a:solidFill>
                    <a:schemeClr val="bg1"/>
                  </a:solidFill>
                  <a:latin typeface="Arial" pitchFamily="34" charset="0"/>
                  <a:ea typeface="+mj-ea"/>
                  <a:cs typeface="Arial" pitchFamily="34" charset="0"/>
                </a:rPr>
                <a:t>      </a:t>
              </a:r>
              <a:r>
                <a:rPr lang="en-US" altLang="ko-KR" sz="2000" b="1" dirty="0" smtClean="0">
                  <a:solidFill>
                    <a:schemeClr val="bg1"/>
                  </a:solidFill>
                  <a:latin typeface="Arial" pitchFamily="34" charset="0"/>
                  <a:ea typeface="+mj-ea"/>
                  <a:cs typeface="Arial" pitchFamily="34" charset="0"/>
                </a:rPr>
                <a:t>Emergency Treatment </a:t>
              </a:r>
            </a:p>
          </p:txBody>
        </p:sp>
        <p:pic>
          <p:nvPicPr>
            <p:cNvPr id="23" name="Picture 2" descr="C:\Users\a00291\AppData\Local\Microsoft\Windows\Temporary Internet Files\Content.IE5\S03YHNT0\MC900434750[1].png"/>
            <p:cNvPicPr>
              <a:picLocks noChangeAspect="1" noChangeArrowheads="1"/>
            </p:cNvPicPr>
            <p:nvPr/>
          </p:nvPicPr>
          <p:blipFill>
            <a:blip r:embed="rId2" cstate="screen"/>
            <a:srcRect/>
            <a:stretch>
              <a:fillRect/>
            </a:stretch>
          </p:blipFill>
          <p:spPr bwMode="auto">
            <a:xfrm>
              <a:off x="428596" y="428604"/>
              <a:ext cx="357190" cy="357190"/>
            </a:xfrm>
            <a:prstGeom prst="rect">
              <a:avLst/>
            </a:prstGeom>
            <a:noFill/>
          </p:spPr>
        </p:pic>
      </p:grpSp>
    </p:spTree>
    <p:extLst>
      <p:ext uri="{BB962C8B-B14F-4D97-AF65-F5344CB8AC3E}">
        <p14:creationId xmlns:p14="http://schemas.microsoft.com/office/powerpoint/2010/main" val="73086306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그룹 65"/>
          <p:cNvGrpSpPr/>
          <p:nvPr/>
        </p:nvGrpSpPr>
        <p:grpSpPr>
          <a:xfrm>
            <a:off x="285720" y="357166"/>
            <a:ext cx="2000264" cy="442674"/>
            <a:chOff x="285720" y="357166"/>
            <a:chExt cx="2000264" cy="442674"/>
          </a:xfrm>
        </p:grpSpPr>
        <p:sp>
          <p:nvSpPr>
            <p:cNvPr id="46" name="TextBox 45"/>
            <p:cNvSpPr txBox="1"/>
            <p:nvPr/>
          </p:nvSpPr>
          <p:spPr>
            <a:xfrm>
              <a:off x="285720" y="357166"/>
              <a:ext cx="2000264" cy="442674"/>
            </a:xfrm>
            <a:prstGeom prst="roundRect">
              <a:avLst>
                <a:gd name="adj" fmla="val 17816"/>
              </a:avLst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ko-KR" altLang="en-US" sz="2000" b="1" dirty="0" smtClean="0">
                  <a:solidFill>
                    <a:schemeClr val="bg1"/>
                  </a:solidFill>
                  <a:latin typeface="Arial" pitchFamily="34" charset="0"/>
                  <a:ea typeface="+mj-ea"/>
                  <a:cs typeface="Arial" pitchFamily="34" charset="0"/>
                </a:rPr>
                <a:t>       </a:t>
              </a:r>
              <a:r>
                <a:rPr lang="en-US" altLang="ko-KR" sz="2000" b="1" dirty="0" smtClean="0">
                  <a:solidFill>
                    <a:schemeClr val="bg1"/>
                  </a:solidFill>
                  <a:latin typeface="Arial" pitchFamily="34" charset="0"/>
                  <a:ea typeface="+mj-ea"/>
                  <a:cs typeface="Arial" pitchFamily="34" charset="0"/>
                </a:rPr>
                <a:t>Cleaning</a:t>
              </a:r>
            </a:p>
          </p:txBody>
        </p:sp>
        <p:pic>
          <p:nvPicPr>
            <p:cNvPr id="2050" name="Picture 2" descr="C:\Users\a00291\AppData\Local\Microsoft\Windows\Temporary Internet Files\Content.IE5\S03YHNT0\MC900434750[1].png"/>
            <p:cNvPicPr>
              <a:picLocks noChangeAspect="1" noChangeArrowheads="1"/>
            </p:cNvPicPr>
            <p:nvPr/>
          </p:nvPicPr>
          <p:blipFill>
            <a:blip r:embed="rId2" cstate="screen"/>
            <a:srcRect/>
            <a:stretch>
              <a:fillRect/>
            </a:stretch>
          </p:blipFill>
          <p:spPr bwMode="auto">
            <a:xfrm>
              <a:off x="428596" y="428604"/>
              <a:ext cx="357190" cy="357190"/>
            </a:xfrm>
            <a:prstGeom prst="rect">
              <a:avLst/>
            </a:prstGeom>
            <a:noFill/>
          </p:spPr>
        </p:pic>
      </p:grpSp>
      <p:sp>
        <p:nvSpPr>
          <p:cNvPr id="12" name="내용 개체 틀 11"/>
          <p:cNvSpPr>
            <a:spLocks noGrp="1"/>
          </p:cNvSpPr>
          <p:nvPr/>
        </p:nvSpPr>
        <p:spPr>
          <a:xfrm>
            <a:off x="483100" y="2590406"/>
            <a:ext cx="8374122" cy="36246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None/>
            </a:pPr>
            <a:r>
              <a:rPr lang="en-US" altLang="ko-KR" sz="1800" b="1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   </a:t>
            </a:r>
            <a:endParaRPr lang="en-US" altLang="ko-KR" sz="1600" b="1" dirty="0" smtClean="0">
              <a:solidFill>
                <a:srgbClr val="00B050"/>
              </a:solidFill>
              <a:latin typeface="Arial" pitchFamily="34" charset="0"/>
              <a:cs typeface="Arial" pitchFamily="34" charset="0"/>
            </a:endParaRPr>
          </a:p>
          <a:p>
            <a:pPr marL="625475" lvl="1">
              <a:buFont typeface="Wingdings" pitchFamily="2" charset="2"/>
              <a:buChar char="l"/>
            </a:pPr>
            <a:r>
              <a:rPr lang="en-US" altLang="ko-KR" sz="1600" dirty="0" smtClean="0">
                <a:latin typeface="Arial" pitchFamily="34" charset="0"/>
                <a:cs typeface="Arial" pitchFamily="34" charset="0"/>
              </a:rPr>
              <a:t>Please keep the device clean, especially the part where the patient touches or has contact with often such as the handle frame, chin support and the bite blocks. </a:t>
            </a:r>
          </a:p>
          <a:p>
            <a:pPr lvl="1">
              <a:buNone/>
            </a:pPr>
            <a:endParaRPr lang="en-US" altLang="ko-KR" sz="1000" dirty="0">
              <a:latin typeface="Arial" pitchFamily="34" charset="0"/>
              <a:cs typeface="Arial" pitchFamily="34" charset="0"/>
            </a:endParaRPr>
          </a:p>
          <a:p>
            <a:pPr marL="625475" lvl="1">
              <a:buFont typeface="Wingdings" pitchFamily="2" charset="2"/>
              <a:buChar char="l"/>
            </a:pPr>
            <a:r>
              <a:rPr lang="en-US" altLang="ko-KR" sz="1600" dirty="0" smtClean="0">
                <a:latin typeface="Arial" pitchFamily="34" charset="0"/>
                <a:cs typeface="Arial" pitchFamily="34" charset="0"/>
              </a:rPr>
              <a:t>Do not use the spray cleaners or solvents to clean the device. It may cause damage on the electrical components. </a:t>
            </a:r>
          </a:p>
          <a:p>
            <a:pPr marL="625475" lvl="1">
              <a:buNone/>
            </a:pPr>
            <a:endParaRPr lang="en-US" altLang="ko-KR" sz="1000" dirty="0">
              <a:latin typeface="Arial" pitchFamily="34" charset="0"/>
              <a:cs typeface="Arial" pitchFamily="34" charset="0"/>
            </a:endParaRPr>
          </a:p>
          <a:p>
            <a:pPr marL="625475" lvl="1">
              <a:buFont typeface="Wingdings" pitchFamily="2" charset="2"/>
              <a:buChar char="l"/>
            </a:pPr>
            <a:r>
              <a:rPr lang="en-US" altLang="ko-KR" sz="1600" dirty="0" smtClean="0">
                <a:latin typeface="Arial" pitchFamily="34" charset="0"/>
                <a:cs typeface="Arial" pitchFamily="34" charset="0"/>
              </a:rPr>
              <a:t>Do not use abrasive liquids such as acetone, gas, or oil. </a:t>
            </a:r>
            <a:br>
              <a:rPr lang="en-US" altLang="ko-KR" sz="1600" dirty="0" smtClean="0">
                <a:latin typeface="Arial" pitchFamily="34" charset="0"/>
                <a:cs typeface="Arial" pitchFamily="34" charset="0"/>
              </a:rPr>
            </a:br>
            <a:r>
              <a:rPr lang="en-US" altLang="ko-KR" sz="1600" dirty="0" smtClean="0">
                <a:latin typeface="Arial" pitchFamily="34" charset="0"/>
                <a:cs typeface="Arial" pitchFamily="34" charset="0"/>
              </a:rPr>
              <a:t>It may cause corrosion of the device’s surface. </a:t>
            </a:r>
          </a:p>
          <a:p>
            <a:pPr lvl="1">
              <a:buNone/>
            </a:pPr>
            <a:endParaRPr lang="en-US" altLang="ko-KR" sz="1000" dirty="0">
              <a:latin typeface="Arial" pitchFamily="34" charset="0"/>
              <a:cs typeface="Arial" pitchFamily="34" charset="0"/>
            </a:endParaRPr>
          </a:p>
          <a:p>
            <a:pPr marL="625475" lvl="1">
              <a:buFont typeface="Wingdings" pitchFamily="2" charset="2"/>
              <a:buChar char="l"/>
            </a:pPr>
            <a:r>
              <a:rPr lang="en-US" altLang="ko-KR" sz="1600" dirty="0" smtClean="0">
                <a:latin typeface="Arial" pitchFamily="34" charset="0"/>
                <a:cs typeface="Arial" pitchFamily="34" charset="0"/>
              </a:rPr>
              <a:t>Do not use cleaning products which contain silicon.</a:t>
            </a:r>
          </a:p>
          <a:p>
            <a:pPr marL="625475" lvl="1">
              <a:buNone/>
            </a:pPr>
            <a:r>
              <a:rPr lang="en-US" altLang="ko-KR" sz="1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ko-KR" sz="1600" dirty="0" smtClean="0">
                <a:latin typeface="Arial" pitchFamily="34" charset="0"/>
                <a:cs typeface="Arial" pitchFamily="34" charset="0"/>
              </a:rPr>
              <a:t>    It may cause damage on the electrical components. </a:t>
            </a:r>
          </a:p>
        </p:txBody>
      </p:sp>
      <p:sp>
        <p:nvSpPr>
          <p:cNvPr id="17" name="TextBox 1"/>
          <p:cNvSpPr txBox="1"/>
          <p:nvPr/>
        </p:nvSpPr>
        <p:spPr>
          <a:xfrm>
            <a:off x="536586" y="1357298"/>
            <a:ext cx="779572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1600" dirty="0" smtClean="0">
                <a:latin typeface="Arial" pitchFamily="34" charset="0"/>
                <a:cs typeface="Arial" pitchFamily="34" charset="0"/>
              </a:rPr>
              <a:t>Before cleaning the device, make sure that the power of the device has been turned</a:t>
            </a:r>
            <a:br>
              <a:rPr lang="en-US" altLang="ko-KR" sz="1600" dirty="0" smtClean="0">
                <a:latin typeface="Arial" pitchFamily="34" charset="0"/>
                <a:cs typeface="Arial" pitchFamily="34" charset="0"/>
              </a:rPr>
            </a:br>
            <a:r>
              <a:rPr lang="en-US" altLang="ko-KR" sz="1600" dirty="0" smtClean="0">
                <a:latin typeface="Arial" pitchFamily="34" charset="0"/>
                <a:cs typeface="Arial" pitchFamily="34" charset="0"/>
              </a:rPr>
              <a:t>off completely and disconnect the power plug from the outlet. </a:t>
            </a:r>
            <a:endParaRPr lang="ko-KR" altLang="en-US" sz="1600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0" name="그룹 37"/>
          <p:cNvGrpSpPr/>
          <p:nvPr/>
        </p:nvGrpSpPr>
        <p:grpSpPr>
          <a:xfrm>
            <a:off x="7786710" y="6417254"/>
            <a:ext cx="1213034" cy="369332"/>
            <a:chOff x="383284" y="4870823"/>
            <a:chExt cx="1213034" cy="369332"/>
          </a:xfrm>
        </p:grpSpPr>
        <p:sp>
          <p:nvSpPr>
            <p:cNvPr id="11" name="줄무늬가 있는 오른쪽 화살표 10"/>
            <p:cNvSpPr/>
            <p:nvPr/>
          </p:nvSpPr>
          <p:spPr bwMode="auto">
            <a:xfrm>
              <a:off x="1252191" y="4923076"/>
              <a:ext cx="344127" cy="233499"/>
            </a:xfrm>
            <a:prstGeom prst="stripedRightArrow">
              <a:avLst>
                <a:gd name="adj1" fmla="val 54775"/>
                <a:gd name="adj2" fmla="val 68539"/>
              </a:avLst>
            </a:prstGeom>
            <a:solidFill>
              <a:schemeClr val="accent6">
                <a:lumMod val="75000"/>
              </a:schemeClr>
            </a:solidFill>
            <a:ln w="3175">
              <a:noFill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rtlCol="0" anchor="ctr"/>
            <a:lstStyle/>
            <a:p>
              <a:pPr algn="ctr"/>
              <a:endParaRPr lang="ko-KR" altLang="en-US" sz="1600">
                <a:latin typeface="+mj-ea"/>
                <a:ea typeface="+mj-ea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83284" y="4870823"/>
              <a:ext cx="8899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Black" pitchFamily="34" charset="0"/>
                  <a:ea typeface="+mj-ea"/>
                </a:rPr>
                <a:t>NEXT</a:t>
              </a:r>
              <a:endParaRPr lang="ko-KR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itchFamily="34" charset="0"/>
                <a:ea typeface="+mj-ea"/>
              </a:endParaRPr>
            </a:p>
          </p:txBody>
        </p:sp>
      </p:grpSp>
      <p:sp>
        <p:nvSpPr>
          <p:cNvPr id="14" name="직사각형 13"/>
          <p:cNvSpPr/>
          <p:nvPr/>
        </p:nvSpPr>
        <p:spPr>
          <a:xfrm>
            <a:off x="500034" y="2357430"/>
            <a:ext cx="18600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b="1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ko-KR" b="1" dirty="0" smtClean="0">
                <a:solidFill>
                  <a:schemeClr val="accent2">
                    <a:lumMod val="75000"/>
                  </a:schemeClr>
                </a:solidFill>
                <a:latin typeface="맑은 고딕"/>
                <a:ea typeface="맑은 고딕"/>
                <a:cs typeface="Arial" pitchFamily="34" charset="0"/>
              </a:rPr>
              <a:t>▣ ATTENTION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73086306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내용 개체 틀 11"/>
          <p:cNvSpPr>
            <a:spLocks noGrp="1"/>
          </p:cNvSpPr>
          <p:nvPr/>
        </p:nvSpPr>
        <p:spPr>
          <a:xfrm>
            <a:off x="327144" y="1264657"/>
            <a:ext cx="3965609" cy="37565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None/>
            </a:pPr>
            <a:r>
              <a:rPr lang="en-US" altLang="ko-KR" sz="2000" b="1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ea typeface="맑은 고딕"/>
                <a:cs typeface="Arial" pitchFamily="34" charset="0"/>
              </a:rPr>
              <a:t>▣ </a:t>
            </a:r>
            <a:r>
              <a:rPr lang="en-US" altLang="ko-KR" sz="2000" b="1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HOW TO CLEAN</a:t>
            </a:r>
          </a:p>
        </p:txBody>
      </p:sp>
      <p:grpSp>
        <p:nvGrpSpPr>
          <p:cNvPr id="12" name="그룹 37"/>
          <p:cNvGrpSpPr/>
          <p:nvPr/>
        </p:nvGrpSpPr>
        <p:grpSpPr>
          <a:xfrm>
            <a:off x="7786710" y="6417254"/>
            <a:ext cx="1213034" cy="369332"/>
            <a:chOff x="383284" y="4870823"/>
            <a:chExt cx="1213034" cy="369332"/>
          </a:xfrm>
        </p:grpSpPr>
        <p:sp>
          <p:nvSpPr>
            <p:cNvPr id="13" name="줄무늬가 있는 오른쪽 화살표 12"/>
            <p:cNvSpPr/>
            <p:nvPr/>
          </p:nvSpPr>
          <p:spPr bwMode="auto">
            <a:xfrm>
              <a:off x="1252191" y="4923076"/>
              <a:ext cx="344127" cy="233499"/>
            </a:xfrm>
            <a:prstGeom prst="stripedRightArrow">
              <a:avLst>
                <a:gd name="adj1" fmla="val 54775"/>
                <a:gd name="adj2" fmla="val 68539"/>
              </a:avLst>
            </a:prstGeom>
            <a:solidFill>
              <a:schemeClr val="accent6">
                <a:lumMod val="75000"/>
              </a:schemeClr>
            </a:solidFill>
            <a:ln w="3175">
              <a:noFill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rtlCol="0" anchor="ctr"/>
            <a:lstStyle/>
            <a:p>
              <a:pPr algn="ctr"/>
              <a:endParaRPr lang="ko-KR" altLang="en-US" sz="1600">
                <a:latin typeface="+mj-ea"/>
                <a:ea typeface="+mj-ea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383284" y="4870823"/>
              <a:ext cx="8899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Black" pitchFamily="34" charset="0"/>
                  <a:ea typeface="+mj-ea"/>
                </a:rPr>
                <a:t>NEXT</a:t>
              </a:r>
              <a:endParaRPr lang="ko-KR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itchFamily="34" charset="0"/>
                <a:ea typeface="+mj-ea"/>
              </a:endParaRPr>
            </a:p>
          </p:txBody>
        </p:sp>
      </p:grpSp>
      <p:graphicFrame>
        <p:nvGraphicFramePr>
          <p:cNvPr id="15" name="표 14"/>
          <p:cNvGraphicFramePr>
            <a:graphicFrameLocks noGrp="1"/>
          </p:cNvGraphicFramePr>
          <p:nvPr/>
        </p:nvGraphicFramePr>
        <p:xfrm>
          <a:off x="428596" y="1852599"/>
          <a:ext cx="8525596" cy="359855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628000"/>
                <a:gridCol w="5897596"/>
              </a:tblGrid>
              <a:tr h="504831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b="1" dirty="0" smtClean="0">
                          <a:latin typeface="Arial" pitchFamily="34" charset="0"/>
                          <a:cs typeface="Arial" pitchFamily="34" charset="0"/>
                        </a:rPr>
                        <a:t>ACCESSORIES</a:t>
                      </a:r>
                      <a:endParaRPr lang="ko-KR" altLang="en-US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b="1" dirty="0" smtClean="0">
                          <a:latin typeface="Arial" pitchFamily="34" charset="0"/>
                          <a:cs typeface="Arial" pitchFamily="34" charset="0"/>
                        </a:rPr>
                        <a:t>HOW TO CLEAN</a:t>
                      </a:r>
                      <a:endParaRPr lang="ko-KR" altLang="en-US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anchor="ctr">
                    <a:lnL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600" dirty="0" smtClean="0">
                          <a:latin typeface="Arial" pitchFamily="34" charset="0"/>
                          <a:cs typeface="Arial" pitchFamily="34" charset="0"/>
                        </a:rPr>
                        <a:t>Bite Block</a:t>
                      </a:r>
                      <a:endParaRPr lang="ko-KR" altLang="en-US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54000" marR="54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4">
                  <a:txBody>
                    <a:bodyPr/>
                    <a:lstStyle/>
                    <a:p>
                      <a:pPr algn="l" latinLnBrk="1"/>
                      <a:r>
                        <a:rPr lang="en-US" altLang="ko-KR" sz="1600" dirty="0" smtClean="0">
                          <a:latin typeface="Arial" pitchFamily="34" charset="0"/>
                          <a:cs typeface="Arial" pitchFamily="34" charset="0"/>
                        </a:rPr>
                        <a:t>Before</a:t>
                      </a:r>
                      <a:r>
                        <a:rPr lang="en-US" altLang="ko-KR" sz="1600" baseline="0" dirty="0" smtClean="0">
                          <a:latin typeface="Arial" pitchFamily="34" charset="0"/>
                          <a:cs typeface="Arial" pitchFamily="34" charset="0"/>
                        </a:rPr>
                        <a:t> capturing the image of each patient, sterilize these accessories with alcohol and dry off with a soft cloth. </a:t>
                      </a:r>
                      <a:endParaRPr lang="ko-KR" altLang="en-US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anchor="ctr">
                    <a:lnL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600" dirty="0" smtClean="0">
                          <a:latin typeface="Arial" pitchFamily="34" charset="0"/>
                          <a:cs typeface="Arial" pitchFamily="34" charset="0"/>
                        </a:rPr>
                        <a:t>Temple Support</a:t>
                      </a:r>
                      <a:endParaRPr lang="ko-KR" altLang="en-US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54000" marR="54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 sz="1600" dirty="0"/>
                    </a:p>
                  </a:txBody>
                  <a:tcPr>
                    <a:lnL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600" dirty="0" smtClean="0">
                          <a:latin typeface="Arial" pitchFamily="34" charset="0"/>
                          <a:cs typeface="Arial" pitchFamily="34" charset="0"/>
                        </a:rPr>
                        <a:t>Chin Support</a:t>
                      </a:r>
                      <a:endParaRPr lang="ko-KR" altLang="en-US" sz="1600" dirty="0" smtClean="0"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l" latinLnBrk="1"/>
                      <a:r>
                        <a:rPr lang="en-US" altLang="ko-KR" sz="1600" dirty="0" smtClean="0">
                          <a:latin typeface="Arial" pitchFamily="34" charset="0"/>
                          <a:cs typeface="Arial" pitchFamily="34" charset="0"/>
                        </a:rPr>
                        <a:t>(Normal / Sinus / TMJ)</a:t>
                      </a:r>
                      <a:endParaRPr lang="ko-KR" altLang="en-US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54000" marR="54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 sz="1600" dirty="0"/>
                    </a:p>
                  </a:txBody>
                  <a:tcPr>
                    <a:lnL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600" dirty="0" smtClean="0">
                          <a:latin typeface="Arial" pitchFamily="34" charset="0"/>
                          <a:cs typeface="Arial" pitchFamily="34" charset="0"/>
                        </a:rPr>
                        <a:t>All components that are in physical</a:t>
                      </a:r>
                      <a:r>
                        <a:rPr lang="en-US" altLang="ko-KR" sz="1600" baseline="0" dirty="0" smtClean="0">
                          <a:latin typeface="Arial" pitchFamily="34" charset="0"/>
                          <a:cs typeface="Arial" pitchFamily="34" charset="0"/>
                        </a:rPr>
                        <a:t> contact with the patient and the operator</a:t>
                      </a:r>
                    </a:p>
                  </a:txBody>
                  <a:tcPr marL="54000" marR="54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 sz="1600" dirty="0"/>
                    </a:p>
                  </a:txBody>
                  <a:tcPr>
                    <a:lnL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600" dirty="0" smtClean="0">
                          <a:latin typeface="Arial" pitchFamily="34" charset="0"/>
                          <a:cs typeface="Arial" pitchFamily="34" charset="0"/>
                        </a:rPr>
                        <a:t>PC and</a:t>
                      </a:r>
                      <a:r>
                        <a:rPr lang="en-US" altLang="ko-KR" sz="1600" baseline="0" dirty="0" smtClean="0">
                          <a:latin typeface="Arial" pitchFamily="34" charset="0"/>
                          <a:cs typeface="Arial" pitchFamily="34" charset="0"/>
                        </a:rPr>
                        <a:t> Peripheral Devices</a:t>
                      </a:r>
                      <a:endParaRPr lang="ko-KR" altLang="en-US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54000" marR="54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600" dirty="0" smtClean="0">
                          <a:latin typeface="Arial" pitchFamily="34" charset="0"/>
                          <a:cs typeface="Arial" pitchFamily="34" charset="0"/>
                        </a:rPr>
                        <a:t>Clean and keep them in good</a:t>
                      </a:r>
                      <a:r>
                        <a:rPr lang="en-US" altLang="ko-KR" sz="1600" baseline="0" dirty="0" smtClean="0">
                          <a:latin typeface="Arial" pitchFamily="34" charset="0"/>
                          <a:cs typeface="Arial" pitchFamily="34" charset="0"/>
                        </a:rPr>
                        <a:t> condition.</a:t>
                      </a:r>
                      <a:endParaRPr lang="ko-KR" altLang="en-US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>
                    <a:lnL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600" baseline="0" dirty="0" smtClean="0">
                          <a:latin typeface="Arial" pitchFamily="34" charset="0"/>
                          <a:cs typeface="Arial" pitchFamily="34" charset="0"/>
                        </a:rPr>
                        <a:t>Outer part of the Device</a:t>
                      </a:r>
                      <a:endParaRPr lang="ko-KR" altLang="en-US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54000" marR="54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600" baseline="0" dirty="0" smtClean="0">
                          <a:latin typeface="Arial" pitchFamily="34" charset="0"/>
                          <a:cs typeface="Arial" pitchFamily="34" charset="0"/>
                        </a:rPr>
                        <a:t>Wipe the outer part of the unit with a soft dry cloth everyday. </a:t>
                      </a:r>
                    </a:p>
                    <a:p>
                      <a:pPr latinLnBrk="1"/>
                      <a:r>
                        <a:rPr lang="en-US" altLang="ko-KR" sz="1600" dirty="0" smtClean="0">
                          <a:latin typeface="Arial" pitchFamily="34" charset="0"/>
                          <a:cs typeface="Arial" pitchFamily="34" charset="0"/>
                        </a:rPr>
                        <a:t>Do not use any</a:t>
                      </a:r>
                      <a:r>
                        <a:rPr lang="en-US" altLang="ko-KR" sz="1600" baseline="0" dirty="0" smtClean="0">
                          <a:latin typeface="Arial" pitchFamily="34" charset="0"/>
                          <a:cs typeface="Arial" pitchFamily="34" charset="0"/>
                        </a:rPr>
                        <a:t> cleaners, bleaches or solvents for cleaning. </a:t>
                      </a:r>
                      <a:endParaRPr lang="ko-KR" altLang="en-US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>
                    <a:lnL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pSp>
        <p:nvGrpSpPr>
          <p:cNvPr id="16" name="그룹 65"/>
          <p:cNvGrpSpPr/>
          <p:nvPr/>
        </p:nvGrpSpPr>
        <p:grpSpPr>
          <a:xfrm>
            <a:off x="285720" y="357166"/>
            <a:ext cx="2000264" cy="442674"/>
            <a:chOff x="285720" y="357166"/>
            <a:chExt cx="2000264" cy="442674"/>
          </a:xfrm>
        </p:grpSpPr>
        <p:sp>
          <p:nvSpPr>
            <p:cNvPr id="17" name="TextBox 16"/>
            <p:cNvSpPr txBox="1"/>
            <p:nvPr/>
          </p:nvSpPr>
          <p:spPr>
            <a:xfrm>
              <a:off x="285720" y="357166"/>
              <a:ext cx="2000264" cy="442674"/>
            </a:xfrm>
            <a:prstGeom prst="roundRect">
              <a:avLst>
                <a:gd name="adj" fmla="val 17816"/>
              </a:avLst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ko-KR" altLang="en-US" sz="2000" b="1" dirty="0" smtClean="0">
                  <a:solidFill>
                    <a:schemeClr val="bg1"/>
                  </a:solidFill>
                  <a:latin typeface="Arial" pitchFamily="34" charset="0"/>
                  <a:ea typeface="+mj-ea"/>
                  <a:cs typeface="Arial" pitchFamily="34" charset="0"/>
                </a:rPr>
                <a:t>       </a:t>
              </a:r>
              <a:r>
                <a:rPr lang="en-US" altLang="ko-KR" sz="2000" b="1" dirty="0" smtClean="0">
                  <a:solidFill>
                    <a:schemeClr val="bg1"/>
                  </a:solidFill>
                  <a:latin typeface="Arial" pitchFamily="34" charset="0"/>
                  <a:ea typeface="+mj-ea"/>
                  <a:cs typeface="Arial" pitchFamily="34" charset="0"/>
                </a:rPr>
                <a:t>Cleaning</a:t>
              </a:r>
            </a:p>
          </p:txBody>
        </p:sp>
        <p:pic>
          <p:nvPicPr>
            <p:cNvPr id="18" name="Picture 2" descr="C:\Users\a00291\AppData\Local\Microsoft\Windows\Temporary Internet Files\Content.IE5\S03YHNT0\MC900434750[1].png"/>
            <p:cNvPicPr>
              <a:picLocks noChangeAspect="1" noChangeArrowheads="1"/>
            </p:cNvPicPr>
            <p:nvPr/>
          </p:nvPicPr>
          <p:blipFill>
            <a:blip r:embed="rId2" cstate="screen"/>
            <a:srcRect/>
            <a:stretch>
              <a:fillRect/>
            </a:stretch>
          </p:blipFill>
          <p:spPr bwMode="auto">
            <a:xfrm>
              <a:off x="428596" y="428604"/>
              <a:ext cx="357190" cy="357190"/>
            </a:xfrm>
            <a:prstGeom prst="rect">
              <a:avLst/>
            </a:prstGeom>
            <a:noFill/>
          </p:spPr>
        </p:pic>
      </p:grpSp>
    </p:spTree>
    <p:extLst>
      <p:ext uri="{BB962C8B-B14F-4D97-AF65-F5344CB8AC3E}">
        <p14:creationId xmlns:p14="http://schemas.microsoft.com/office/powerpoint/2010/main" val="73086306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그룹 65"/>
          <p:cNvGrpSpPr/>
          <p:nvPr/>
        </p:nvGrpSpPr>
        <p:grpSpPr>
          <a:xfrm>
            <a:off x="285720" y="357166"/>
            <a:ext cx="2643205" cy="442674"/>
            <a:chOff x="285720" y="357166"/>
            <a:chExt cx="2643205" cy="442674"/>
          </a:xfrm>
        </p:grpSpPr>
        <p:sp>
          <p:nvSpPr>
            <p:cNvPr id="46" name="TextBox 45"/>
            <p:cNvSpPr txBox="1"/>
            <p:nvPr/>
          </p:nvSpPr>
          <p:spPr>
            <a:xfrm>
              <a:off x="285720" y="357166"/>
              <a:ext cx="2643205" cy="442674"/>
            </a:xfrm>
            <a:prstGeom prst="roundRect">
              <a:avLst>
                <a:gd name="adj" fmla="val 17816"/>
              </a:avLst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ko-KR" altLang="en-US" sz="2000" b="1" dirty="0" smtClean="0">
                  <a:solidFill>
                    <a:schemeClr val="bg1"/>
                  </a:solidFill>
                  <a:latin typeface="+mj-ea"/>
                  <a:ea typeface="+mj-ea"/>
                </a:rPr>
                <a:t>      </a:t>
              </a:r>
              <a:r>
                <a:rPr lang="en-US" altLang="ko-KR" sz="2000" b="1" dirty="0" smtClean="0">
                  <a:solidFill>
                    <a:schemeClr val="bg1"/>
                  </a:solidFill>
                  <a:latin typeface="+mj-ea"/>
                  <a:ea typeface="+mj-ea"/>
                </a:rPr>
                <a:t>Maintenance</a:t>
              </a:r>
            </a:p>
          </p:txBody>
        </p:sp>
        <p:pic>
          <p:nvPicPr>
            <p:cNvPr id="2050" name="Picture 2" descr="C:\Users\a00291\AppData\Local\Microsoft\Windows\Temporary Internet Files\Content.IE5\S03YHNT0\MC900434750[1].png"/>
            <p:cNvPicPr>
              <a:picLocks noChangeAspect="1" noChangeArrowheads="1"/>
            </p:cNvPicPr>
            <p:nvPr/>
          </p:nvPicPr>
          <p:blipFill>
            <a:blip r:embed="rId2" cstate="screen"/>
            <a:srcRect/>
            <a:stretch>
              <a:fillRect/>
            </a:stretch>
          </p:blipFill>
          <p:spPr bwMode="auto">
            <a:xfrm>
              <a:off x="428596" y="428604"/>
              <a:ext cx="357190" cy="357190"/>
            </a:xfrm>
            <a:prstGeom prst="rect">
              <a:avLst/>
            </a:prstGeom>
            <a:noFill/>
          </p:spPr>
        </p:pic>
      </p:grpSp>
      <p:sp>
        <p:nvSpPr>
          <p:cNvPr id="12" name="TextBox 1"/>
          <p:cNvSpPr txBox="1"/>
          <p:nvPr/>
        </p:nvSpPr>
        <p:spPr>
          <a:xfrm>
            <a:off x="854103" y="1234262"/>
            <a:ext cx="672491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1600" dirty="0" smtClean="0"/>
              <a:t>Before inspection, ensure that the power of the device is turned off. </a:t>
            </a:r>
            <a:endParaRPr lang="en-US" altLang="ko-KR" sz="1600" dirty="0"/>
          </a:p>
          <a:p>
            <a:r>
              <a:rPr lang="en-US" altLang="ko-KR" sz="1600" dirty="0" smtClean="0"/>
              <a:t>Do not open the cover of the device. </a:t>
            </a:r>
            <a:endParaRPr lang="en-US" altLang="ko-KR" sz="1600" dirty="0"/>
          </a:p>
          <a:p>
            <a:r>
              <a:rPr lang="en-US" altLang="ko-KR" sz="1600" dirty="0" smtClean="0"/>
              <a:t>For the prevention of fire, please use the same fuse when replacing. </a:t>
            </a:r>
            <a:endParaRPr lang="ko-KR" altLang="en-US" sz="1600" dirty="0"/>
          </a:p>
        </p:txBody>
      </p:sp>
      <p:sp>
        <p:nvSpPr>
          <p:cNvPr id="13" name="내용 개체 틀 11"/>
          <p:cNvSpPr>
            <a:spLocks noGrp="1"/>
          </p:cNvSpPr>
          <p:nvPr/>
        </p:nvSpPr>
        <p:spPr>
          <a:xfrm>
            <a:off x="143302" y="2265356"/>
            <a:ext cx="8857396" cy="395343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None/>
            </a:pPr>
            <a:r>
              <a:rPr lang="ko-KR" altLang="en-US" sz="1800" b="1" dirty="0" smtClean="0">
                <a:solidFill>
                  <a:schemeClr val="accent2">
                    <a:lumMod val="75000"/>
                  </a:schemeClr>
                </a:solidFill>
              </a:rPr>
              <a:t>    </a:t>
            </a:r>
            <a:r>
              <a:rPr lang="ko-KR" altLang="en-US" sz="1800" b="1" dirty="0" smtClean="0">
                <a:solidFill>
                  <a:schemeClr val="accent2">
                    <a:lumMod val="75000"/>
                  </a:schemeClr>
                </a:solidFill>
                <a:latin typeface="맑은 고딕"/>
                <a:ea typeface="맑은 고딕"/>
              </a:rPr>
              <a:t>▣ </a:t>
            </a:r>
            <a:r>
              <a:rPr lang="en-US" altLang="ko-KR" sz="1800" b="1" dirty="0" smtClean="0">
                <a:solidFill>
                  <a:schemeClr val="accent2">
                    <a:lumMod val="75000"/>
                  </a:schemeClr>
                </a:solidFill>
              </a:rPr>
              <a:t>ATTENTION</a:t>
            </a:r>
          </a:p>
          <a:p>
            <a:endParaRPr lang="en-US" altLang="ko-KR" sz="1600" b="1" dirty="0" smtClean="0">
              <a:solidFill>
                <a:srgbClr val="00B050"/>
              </a:solidFill>
            </a:endParaRPr>
          </a:p>
          <a:p>
            <a:pPr lvl="1">
              <a:buFont typeface="Wingdings" pitchFamily="2" charset="2"/>
              <a:buChar char="l"/>
            </a:pPr>
            <a:r>
              <a:rPr lang="en-US" altLang="ko-KR" sz="1600" dirty="0" smtClean="0"/>
              <a:t>Do not unplug the power plug with force. </a:t>
            </a:r>
          </a:p>
          <a:p>
            <a:pPr lvl="1"/>
            <a:endParaRPr lang="en-US" altLang="ko-KR" sz="1000" dirty="0"/>
          </a:p>
          <a:p>
            <a:pPr lvl="1">
              <a:buFont typeface="Wingdings" pitchFamily="2" charset="2"/>
              <a:buChar char="l"/>
            </a:pPr>
            <a:r>
              <a:rPr lang="en-US" altLang="ko-KR" sz="1600" dirty="0" smtClean="0"/>
              <a:t>Do not keep the device and parts in a humid place. </a:t>
            </a:r>
          </a:p>
          <a:p>
            <a:pPr lvl="1"/>
            <a:endParaRPr lang="en-US" altLang="ko-KR" sz="1000" dirty="0"/>
          </a:p>
          <a:p>
            <a:pPr lvl="1">
              <a:buFont typeface="Wingdings" pitchFamily="2" charset="2"/>
              <a:buChar char="l"/>
            </a:pPr>
            <a:r>
              <a:rPr lang="en-US" altLang="ko-KR" sz="1600" dirty="0" smtClean="0"/>
              <a:t>Keep the device and parts in an appropriate place to maintain them </a:t>
            </a:r>
            <a:br>
              <a:rPr lang="en-US" altLang="ko-KR" sz="1600" dirty="0" smtClean="0"/>
            </a:br>
            <a:r>
              <a:rPr lang="en-US" altLang="ko-KR" sz="1600" dirty="0" smtClean="0"/>
              <a:t>in a good condition. They may be influenced by environmental factors such</a:t>
            </a:r>
            <a:br>
              <a:rPr lang="en-US" altLang="ko-KR" sz="1600" dirty="0" smtClean="0"/>
            </a:br>
            <a:r>
              <a:rPr lang="en-US" altLang="ko-KR" sz="1600" dirty="0" smtClean="0"/>
              <a:t>as temperature, lights, ventilation, dust, salt and etc.</a:t>
            </a:r>
          </a:p>
          <a:p>
            <a:pPr lvl="1">
              <a:buNone/>
            </a:pPr>
            <a:endParaRPr lang="en-US" altLang="ko-KR" sz="1000" dirty="0"/>
          </a:p>
          <a:p>
            <a:pPr lvl="1">
              <a:buFont typeface="Wingdings" pitchFamily="2" charset="2"/>
              <a:buChar char="l"/>
            </a:pPr>
            <a:r>
              <a:rPr lang="en-US" altLang="ko-KR" sz="1600" dirty="0" smtClean="0"/>
              <a:t>For items needed for image capturing, please arrange them and put them in proper places for the next image capture. </a:t>
            </a:r>
          </a:p>
          <a:p>
            <a:pPr lvl="1"/>
            <a:endParaRPr lang="en-US" altLang="ko-KR" sz="1000" dirty="0"/>
          </a:p>
          <a:p>
            <a:pPr lvl="1">
              <a:buFont typeface="Wingdings" pitchFamily="2" charset="2"/>
              <a:buChar char="l"/>
            </a:pPr>
            <a:r>
              <a:rPr lang="en-US" altLang="ko-KR" sz="1600" dirty="0" smtClean="0"/>
              <a:t>Please check the ground connection of the device. </a:t>
            </a:r>
          </a:p>
          <a:p>
            <a:pPr lvl="1">
              <a:buNone/>
            </a:pPr>
            <a:endParaRPr lang="en-US" altLang="ko-KR" sz="1000" dirty="0"/>
          </a:p>
          <a:p>
            <a:pPr lvl="1">
              <a:buFont typeface="Wingdings" pitchFamily="2" charset="2"/>
              <a:buChar char="l"/>
            </a:pPr>
            <a:r>
              <a:rPr lang="en-US" altLang="ko-KR" sz="1600" dirty="0" smtClean="0"/>
              <a:t>Do not try to fix the device(including wires and cables) by yourself. </a:t>
            </a:r>
          </a:p>
          <a:p>
            <a:pPr lvl="1">
              <a:buNone/>
            </a:pPr>
            <a:r>
              <a:rPr lang="en-US" altLang="ko-KR" sz="1600" dirty="0" smtClean="0"/>
              <a:t>     This may cause accidents and damage to the device. </a:t>
            </a:r>
            <a:endParaRPr lang="ko-KR" altLang="en-US" sz="1800" dirty="0"/>
          </a:p>
        </p:txBody>
      </p:sp>
      <p:grpSp>
        <p:nvGrpSpPr>
          <p:cNvPr id="10" name="그룹 37"/>
          <p:cNvGrpSpPr/>
          <p:nvPr/>
        </p:nvGrpSpPr>
        <p:grpSpPr>
          <a:xfrm>
            <a:off x="7786710" y="6417254"/>
            <a:ext cx="1213034" cy="369332"/>
            <a:chOff x="383284" y="4870823"/>
            <a:chExt cx="1213034" cy="369332"/>
          </a:xfrm>
        </p:grpSpPr>
        <p:sp>
          <p:nvSpPr>
            <p:cNvPr id="11" name="줄무늬가 있는 오른쪽 화살표 10"/>
            <p:cNvSpPr/>
            <p:nvPr/>
          </p:nvSpPr>
          <p:spPr bwMode="auto">
            <a:xfrm>
              <a:off x="1252191" y="4923076"/>
              <a:ext cx="344127" cy="233499"/>
            </a:xfrm>
            <a:prstGeom prst="stripedRightArrow">
              <a:avLst>
                <a:gd name="adj1" fmla="val 54775"/>
                <a:gd name="adj2" fmla="val 68539"/>
              </a:avLst>
            </a:prstGeom>
            <a:solidFill>
              <a:schemeClr val="accent6">
                <a:lumMod val="75000"/>
              </a:schemeClr>
            </a:solidFill>
            <a:ln w="3175">
              <a:noFill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rtlCol="0" anchor="ctr"/>
            <a:lstStyle/>
            <a:p>
              <a:pPr algn="ctr"/>
              <a:endParaRPr lang="ko-KR" altLang="en-US" sz="1600">
                <a:latin typeface="+mj-ea"/>
                <a:ea typeface="+mj-ea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383284" y="4870823"/>
              <a:ext cx="8899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Black" pitchFamily="34" charset="0"/>
                  <a:ea typeface="+mj-ea"/>
                </a:rPr>
                <a:t>NEXT</a:t>
              </a:r>
              <a:endParaRPr lang="ko-KR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itchFamily="34" charset="0"/>
                <a:ea typeface="+mj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3086306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내용 개체 틀 11"/>
          <p:cNvSpPr>
            <a:spLocks noGrp="1"/>
          </p:cNvSpPr>
          <p:nvPr/>
        </p:nvSpPr>
        <p:spPr>
          <a:xfrm>
            <a:off x="252439" y="1071546"/>
            <a:ext cx="6346208" cy="4732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None/>
            </a:pPr>
            <a:r>
              <a:rPr lang="ko-KR" altLang="en-US" sz="1800" b="1" dirty="0" smtClean="0">
                <a:solidFill>
                  <a:schemeClr val="accent2">
                    <a:lumMod val="75000"/>
                  </a:schemeClr>
                </a:solidFill>
              </a:rPr>
              <a:t>  </a:t>
            </a:r>
            <a:r>
              <a:rPr lang="ko-KR" altLang="en-US" sz="1800" b="1" dirty="0" smtClean="0">
                <a:solidFill>
                  <a:schemeClr val="accent2">
                    <a:lumMod val="75000"/>
                  </a:schemeClr>
                </a:solidFill>
                <a:latin typeface="맑은 고딕"/>
                <a:ea typeface="맑은 고딕"/>
              </a:rPr>
              <a:t>▣ </a:t>
            </a:r>
            <a:r>
              <a:rPr lang="en-US" altLang="ko-KR" sz="1800" b="1" dirty="0" smtClean="0">
                <a:solidFill>
                  <a:schemeClr val="accent2">
                    <a:lumMod val="75000"/>
                  </a:schemeClr>
                </a:solidFill>
              </a:rPr>
              <a:t>Tasks for Maintenance</a:t>
            </a:r>
          </a:p>
        </p:txBody>
      </p:sp>
      <p:grpSp>
        <p:nvGrpSpPr>
          <p:cNvPr id="12" name="그룹 37"/>
          <p:cNvGrpSpPr/>
          <p:nvPr/>
        </p:nvGrpSpPr>
        <p:grpSpPr>
          <a:xfrm>
            <a:off x="7786710" y="6417254"/>
            <a:ext cx="1213034" cy="369332"/>
            <a:chOff x="383284" y="4870823"/>
            <a:chExt cx="1213034" cy="369332"/>
          </a:xfrm>
        </p:grpSpPr>
        <p:sp>
          <p:nvSpPr>
            <p:cNvPr id="13" name="줄무늬가 있는 오른쪽 화살표 12"/>
            <p:cNvSpPr/>
            <p:nvPr/>
          </p:nvSpPr>
          <p:spPr bwMode="auto">
            <a:xfrm>
              <a:off x="1252191" y="4923076"/>
              <a:ext cx="344127" cy="233499"/>
            </a:xfrm>
            <a:prstGeom prst="stripedRightArrow">
              <a:avLst>
                <a:gd name="adj1" fmla="val 54775"/>
                <a:gd name="adj2" fmla="val 68539"/>
              </a:avLst>
            </a:prstGeom>
            <a:solidFill>
              <a:schemeClr val="accent6">
                <a:lumMod val="75000"/>
              </a:schemeClr>
            </a:solidFill>
            <a:ln w="3175">
              <a:noFill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rtlCol="0" anchor="ctr"/>
            <a:lstStyle/>
            <a:p>
              <a:pPr algn="ctr"/>
              <a:endParaRPr lang="ko-KR" altLang="en-US" sz="1600">
                <a:latin typeface="+mj-ea"/>
                <a:ea typeface="+mj-ea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383284" y="4870823"/>
              <a:ext cx="8899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Black" pitchFamily="34" charset="0"/>
                  <a:ea typeface="+mj-ea"/>
                </a:rPr>
                <a:t>NEXT</a:t>
              </a:r>
              <a:endParaRPr lang="ko-KR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itchFamily="34" charset="0"/>
                <a:ea typeface="+mj-ea"/>
              </a:endParaRPr>
            </a:p>
          </p:txBody>
        </p:sp>
      </p:grpSp>
      <p:grpSp>
        <p:nvGrpSpPr>
          <p:cNvPr id="18" name="그룹 65"/>
          <p:cNvGrpSpPr/>
          <p:nvPr/>
        </p:nvGrpSpPr>
        <p:grpSpPr>
          <a:xfrm>
            <a:off x="285720" y="357166"/>
            <a:ext cx="2643205" cy="442674"/>
            <a:chOff x="285720" y="357166"/>
            <a:chExt cx="2643205" cy="442674"/>
          </a:xfrm>
        </p:grpSpPr>
        <p:sp>
          <p:nvSpPr>
            <p:cNvPr id="19" name="TextBox 18"/>
            <p:cNvSpPr txBox="1"/>
            <p:nvPr/>
          </p:nvSpPr>
          <p:spPr>
            <a:xfrm>
              <a:off x="285720" y="357166"/>
              <a:ext cx="2643205" cy="442674"/>
            </a:xfrm>
            <a:prstGeom prst="roundRect">
              <a:avLst>
                <a:gd name="adj" fmla="val 17816"/>
              </a:avLst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ko-KR" altLang="en-US" sz="2000" b="1" dirty="0" smtClean="0">
                  <a:solidFill>
                    <a:schemeClr val="bg1"/>
                  </a:solidFill>
                  <a:latin typeface="+mj-ea"/>
                  <a:ea typeface="+mj-ea"/>
                </a:rPr>
                <a:t>      </a:t>
              </a:r>
              <a:r>
                <a:rPr lang="en-US" altLang="ko-KR" sz="2000" b="1" dirty="0" smtClean="0">
                  <a:solidFill>
                    <a:schemeClr val="bg1"/>
                  </a:solidFill>
                  <a:latin typeface="+mj-ea"/>
                  <a:ea typeface="+mj-ea"/>
                </a:rPr>
                <a:t>Maintenance</a:t>
              </a:r>
            </a:p>
          </p:txBody>
        </p:sp>
        <p:pic>
          <p:nvPicPr>
            <p:cNvPr id="20" name="Picture 2" descr="C:\Users\a00291\AppData\Local\Microsoft\Windows\Temporary Internet Files\Content.IE5\S03YHNT0\MC900434750[1].png"/>
            <p:cNvPicPr>
              <a:picLocks noChangeAspect="1" noChangeArrowheads="1"/>
            </p:cNvPicPr>
            <p:nvPr/>
          </p:nvPicPr>
          <p:blipFill>
            <a:blip r:embed="rId2" cstate="screen"/>
            <a:srcRect/>
            <a:stretch>
              <a:fillRect/>
            </a:stretch>
          </p:blipFill>
          <p:spPr bwMode="auto">
            <a:xfrm>
              <a:off x="428596" y="428604"/>
              <a:ext cx="357190" cy="357190"/>
            </a:xfrm>
            <a:prstGeom prst="rect">
              <a:avLst/>
            </a:prstGeom>
            <a:noFill/>
          </p:spPr>
        </p:pic>
      </p:grpSp>
      <p:graphicFrame>
        <p:nvGraphicFramePr>
          <p:cNvPr id="21" name="표 20"/>
          <p:cNvGraphicFramePr>
            <a:graphicFrameLocks noGrp="1"/>
          </p:cNvGraphicFramePr>
          <p:nvPr/>
        </p:nvGraphicFramePr>
        <p:xfrm>
          <a:off x="542369" y="1478198"/>
          <a:ext cx="8256896" cy="45820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387217"/>
                <a:gridCol w="869679"/>
              </a:tblGrid>
              <a:tr h="36212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dirty="0" smtClean="0"/>
                        <a:t>CHECK LIST</a:t>
                      </a:r>
                      <a:endParaRPr lang="ko-KR" altLang="en-US" sz="1400" b="1" dirty="0"/>
                    </a:p>
                  </a:txBody>
                  <a:tcPr marL="36000" marR="36000" marT="36000" marB="3600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dirty="0" smtClean="0"/>
                        <a:t>Period</a:t>
                      </a:r>
                      <a:endParaRPr lang="ko-KR" altLang="en-US" sz="1400" b="1" dirty="0"/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dirty="0" smtClean="0"/>
                        <a:t>Before using the device, ensure that the device is clean and ready for use.</a:t>
                      </a:r>
                      <a:r>
                        <a:rPr lang="en-US" altLang="ko-KR" sz="1400" baseline="0" dirty="0" smtClean="0"/>
                        <a:t> </a:t>
                      </a: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baseline="0" dirty="0" smtClean="0"/>
                        <a:t>Also, check the cleanliness of the areas where the patient is in contact with often. </a:t>
                      </a:r>
                      <a:endParaRPr lang="en-US" altLang="ko-KR" sz="1400" dirty="0" smtClean="0"/>
                    </a:p>
                  </a:txBody>
                  <a:tcPr marL="36000" marR="36000" marT="36000" marB="36000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 smtClean="0"/>
                        <a:t>Daily</a:t>
                      </a:r>
                      <a:endParaRPr lang="ko-KR" altLang="en-US" sz="1400" dirty="0"/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dirty="0" smtClean="0"/>
                        <a:t>After using the device, make</a:t>
                      </a:r>
                      <a:r>
                        <a:rPr lang="en-US" altLang="ko-KR" sz="1400" baseline="0" dirty="0" smtClean="0"/>
                        <a:t> sure that the main power of the switch has been turned off. </a:t>
                      </a:r>
                      <a:endParaRPr lang="ko-KR" altLang="en-US" sz="1400" dirty="0"/>
                    </a:p>
                  </a:txBody>
                  <a:tcPr marL="36000" marR="36000" marT="36000" marB="36000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smtClean="0"/>
                        <a:t>Daily</a:t>
                      </a:r>
                      <a:endParaRPr lang="ko-KR" altLang="en-US" sz="1400" dirty="0"/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dirty="0" smtClean="0"/>
                        <a:t>Ensure that the device is firmly</a:t>
                      </a:r>
                      <a:r>
                        <a:rPr lang="en-US" altLang="ko-KR" sz="1400" baseline="0" dirty="0" smtClean="0"/>
                        <a:t> plugged into a power supply device, which is available only for the device. </a:t>
                      </a:r>
                      <a:endParaRPr lang="ko-KR" altLang="en-US" sz="1400" dirty="0"/>
                    </a:p>
                  </a:txBody>
                  <a:tcPr marL="36000" marR="36000" marT="36000" marB="36000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smtClean="0"/>
                        <a:t>Daily</a:t>
                      </a:r>
                      <a:endParaRPr lang="ko-KR" altLang="en-US" sz="1400" dirty="0"/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dirty="0" smtClean="0"/>
                        <a:t>Ensure</a:t>
                      </a:r>
                      <a:r>
                        <a:rPr lang="en-US" altLang="ko-KR" sz="1400" baseline="0" dirty="0" smtClean="0"/>
                        <a:t> that the power plug of the device is not unusually over heated. </a:t>
                      </a:r>
                      <a:endParaRPr lang="ko-KR" altLang="en-US" sz="1400" dirty="0"/>
                    </a:p>
                  </a:txBody>
                  <a:tcPr marL="36000" marR="36000" marT="36000" marB="36000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smtClean="0"/>
                        <a:t>Daily</a:t>
                      </a:r>
                      <a:endParaRPr lang="ko-KR" altLang="en-US" sz="1400" dirty="0"/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dirty="0" smtClean="0"/>
                        <a:t>While pressing the exposure switch (during X-ray exposure), please make</a:t>
                      </a:r>
                      <a:r>
                        <a:rPr lang="en-US" altLang="ko-KR" sz="1400" baseline="0" dirty="0" smtClean="0"/>
                        <a:t> sure that the indicator light turns on properly and remains orange, indicating there is no problem. </a:t>
                      </a:r>
                      <a:endParaRPr lang="ko-KR" altLang="en-US" sz="1400" dirty="0"/>
                    </a:p>
                  </a:txBody>
                  <a:tcPr marL="36000" marR="36000" marT="36000" marB="36000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smtClean="0"/>
                        <a:t>Daily</a:t>
                      </a:r>
                      <a:endParaRPr lang="ko-KR" altLang="en-US" sz="1400" dirty="0"/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dirty="0" smtClean="0"/>
                        <a:t>Check</a:t>
                      </a:r>
                      <a:r>
                        <a:rPr lang="en-US" altLang="ko-KR" sz="1400" baseline="0" dirty="0" smtClean="0"/>
                        <a:t> the proper operation of the x-ray exposure switch. </a:t>
                      </a:r>
                      <a:endParaRPr lang="ko-KR" altLang="en-US" sz="1400" dirty="0"/>
                    </a:p>
                  </a:txBody>
                  <a:tcPr marL="36000" marR="36000" marT="36000" marB="36000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 smtClean="0"/>
                        <a:t>Daily</a:t>
                      </a:r>
                      <a:endParaRPr lang="ko-KR" altLang="en-US" sz="1400" dirty="0"/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dirty="0" smtClean="0"/>
                        <a:t>Check the status</a:t>
                      </a:r>
                      <a:r>
                        <a:rPr lang="en-US" altLang="ko-KR" sz="1400" baseline="0" dirty="0" smtClean="0"/>
                        <a:t> of the power cable. Ensure that there are no scratches or damage. </a:t>
                      </a:r>
                      <a:endParaRPr lang="ko-KR" altLang="en-US" sz="1400" dirty="0"/>
                    </a:p>
                  </a:txBody>
                  <a:tcPr marL="36000" marR="36000" marT="36000" marB="36000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 smtClean="0"/>
                        <a:t>Weekly</a:t>
                      </a:r>
                      <a:endParaRPr lang="ko-KR" altLang="en-US" sz="1400" dirty="0"/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dirty="0" smtClean="0"/>
                        <a:t>Ensure</a:t>
                      </a:r>
                      <a:r>
                        <a:rPr lang="en-US" altLang="ko-KR" sz="1400" baseline="0" dirty="0" smtClean="0"/>
                        <a:t> that there is no problem with the operation of the emergency button. </a:t>
                      </a:r>
                    </a:p>
                    <a:p>
                      <a:pPr latinLnBrk="1"/>
                      <a:r>
                        <a:rPr lang="en-US" altLang="ko-KR" sz="1400" baseline="0" dirty="0" smtClean="0"/>
                        <a:t>Entire operation of the device should stop if the emergency button is pressed. </a:t>
                      </a:r>
                      <a:endParaRPr lang="ko-KR" altLang="en-US" sz="1400" dirty="0"/>
                    </a:p>
                  </a:txBody>
                  <a:tcPr marL="36000" marR="36000" marT="36000" marB="36000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 smtClean="0"/>
                        <a:t>Weekly</a:t>
                      </a:r>
                      <a:endParaRPr lang="ko-KR" altLang="en-US" sz="1400" dirty="0"/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dirty="0" smtClean="0"/>
                        <a:t>Ensure that all the label</a:t>
                      </a:r>
                      <a:r>
                        <a:rPr lang="en-US" altLang="ko-KR" sz="1400" baseline="0" dirty="0" smtClean="0"/>
                        <a:t>s attached on the device are clearly visible. </a:t>
                      </a:r>
                      <a:endParaRPr lang="ko-KR" altLang="en-US" sz="1400" dirty="0"/>
                    </a:p>
                  </a:txBody>
                  <a:tcPr marL="36000" marR="36000" marT="36000" marB="36000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 smtClean="0"/>
                        <a:t>Monthly</a:t>
                      </a:r>
                      <a:endParaRPr lang="ko-KR" altLang="en-US" sz="1400" dirty="0"/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dirty="0" smtClean="0"/>
                        <a:t>Ensure that the voice over message</a:t>
                      </a:r>
                      <a:r>
                        <a:rPr lang="en-US" altLang="ko-KR" sz="1400" baseline="0" dirty="0" smtClean="0"/>
                        <a:t>s are audible during </a:t>
                      </a:r>
                      <a:r>
                        <a:rPr lang="en-US" altLang="ko-KR" sz="1400" dirty="0" smtClean="0"/>
                        <a:t>X-Ray exposure. </a:t>
                      </a:r>
                      <a:endParaRPr lang="ko-KR" altLang="en-US" sz="1400" dirty="0"/>
                    </a:p>
                  </a:txBody>
                  <a:tcPr marL="36000" marR="36000" marT="36000" marB="36000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 smtClean="0"/>
                        <a:t>Monthly</a:t>
                      </a:r>
                      <a:endParaRPr lang="ko-KR" altLang="en-US" sz="1400" dirty="0"/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3086306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Box 27"/>
          <p:cNvSpPr txBox="1"/>
          <p:nvPr/>
        </p:nvSpPr>
        <p:spPr>
          <a:xfrm>
            <a:off x="571472" y="395567"/>
            <a:ext cx="53372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ea typeface="+mj-ea"/>
                <a:cs typeface="Arial" pitchFamily="34" charset="0"/>
              </a:rPr>
              <a:t>Composition of Image Acquisition System</a:t>
            </a:r>
          </a:p>
        </p:txBody>
      </p:sp>
      <p:grpSp>
        <p:nvGrpSpPr>
          <p:cNvPr id="7" name="그룹 37"/>
          <p:cNvGrpSpPr/>
          <p:nvPr/>
        </p:nvGrpSpPr>
        <p:grpSpPr>
          <a:xfrm>
            <a:off x="7786710" y="6417254"/>
            <a:ext cx="1213034" cy="369332"/>
            <a:chOff x="383284" y="4870823"/>
            <a:chExt cx="1213034" cy="369332"/>
          </a:xfrm>
        </p:grpSpPr>
        <p:sp>
          <p:nvSpPr>
            <p:cNvPr id="8" name="줄무늬가 있는 오른쪽 화살표 7"/>
            <p:cNvSpPr/>
            <p:nvPr/>
          </p:nvSpPr>
          <p:spPr bwMode="auto">
            <a:xfrm>
              <a:off x="1252191" y="4923076"/>
              <a:ext cx="344127" cy="233499"/>
            </a:xfrm>
            <a:prstGeom prst="stripedRightArrow">
              <a:avLst>
                <a:gd name="adj1" fmla="val 54775"/>
                <a:gd name="adj2" fmla="val 68539"/>
              </a:avLst>
            </a:prstGeom>
            <a:solidFill>
              <a:schemeClr val="accent6">
                <a:lumMod val="75000"/>
              </a:schemeClr>
            </a:solidFill>
            <a:ln w="3175">
              <a:noFill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rtlCol="0" anchor="ctr"/>
            <a:lstStyle/>
            <a:p>
              <a:pPr algn="ctr"/>
              <a:endParaRPr lang="ko-KR" altLang="en-US" sz="1600">
                <a:latin typeface="+mj-ea"/>
                <a:ea typeface="+mj-ea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383284" y="4870823"/>
              <a:ext cx="8899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Black" pitchFamily="34" charset="0"/>
                  <a:ea typeface="+mj-ea"/>
                </a:rPr>
                <a:t>NEXT</a:t>
              </a:r>
              <a:endParaRPr lang="ko-KR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itchFamily="34" charset="0"/>
                <a:ea typeface="+mj-ea"/>
              </a:endParaRPr>
            </a:p>
          </p:txBody>
        </p:sp>
      </p:grpSp>
      <p:pic>
        <p:nvPicPr>
          <p:cNvPr id="15" name="그림 14" descr="PaX-i2D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357422" y="1092184"/>
            <a:ext cx="2563906" cy="3060000"/>
          </a:xfrm>
          <a:prstGeom prst="rect">
            <a:avLst/>
          </a:prstGeom>
        </p:spPr>
      </p:pic>
      <p:grpSp>
        <p:nvGrpSpPr>
          <p:cNvPr id="78" name="그룹 77"/>
          <p:cNvGrpSpPr/>
          <p:nvPr/>
        </p:nvGrpSpPr>
        <p:grpSpPr>
          <a:xfrm>
            <a:off x="500034" y="785794"/>
            <a:ext cx="8405337" cy="5532633"/>
            <a:chOff x="500034" y="785794"/>
            <a:chExt cx="8405337" cy="5532633"/>
          </a:xfrm>
        </p:grpSpPr>
        <p:sp>
          <p:nvSpPr>
            <p:cNvPr id="72" name="모서리가 둥근 직사각형 71"/>
            <p:cNvSpPr/>
            <p:nvPr/>
          </p:nvSpPr>
          <p:spPr bwMode="auto">
            <a:xfrm>
              <a:off x="7072330" y="785794"/>
              <a:ext cx="1571636" cy="1500198"/>
            </a:xfrm>
            <a:prstGeom prst="roundRect">
              <a:avLst>
                <a:gd name="adj" fmla="val 10741"/>
              </a:avLst>
            </a:prstGeom>
            <a:solidFill>
              <a:schemeClr val="bg1">
                <a:lumMod val="85000"/>
                <a:alpha val="50000"/>
              </a:schemeClr>
            </a:solidFill>
            <a:ln w="9525">
              <a:solidFill>
                <a:schemeClr val="tx1">
                  <a:lumMod val="50000"/>
                  <a:lumOff val="50000"/>
                </a:schemeClr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12" name="Picture 5" descr="C:\Users\a00291\Desktop\11.gif"/>
            <p:cNvPicPr>
              <a:picLocks noChangeAspect="1" noChangeArrowheads="1"/>
            </p:cNvPicPr>
            <p:nvPr/>
          </p:nvPicPr>
          <p:blipFill>
            <a:blip r:embed="rId3" cstate="print"/>
            <a:srcRect r="13566"/>
            <a:stretch>
              <a:fillRect/>
            </a:stretch>
          </p:blipFill>
          <p:spPr bwMode="auto">
            <a:xfrm>
              <a:off x="1252304" y="1250934"/>
              <a:ext cx="358933" cy="900000"/>
            </a:xfrm>
            <a:prstGeom prst="rect">
              <a:avLst/>
            </a:prstGeom>
            <a:noFill/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3" name="Picture 4" descr="D:\02. 업무\2014년\02. 전략과제\13. EM 동영상\dentist용\20140822_133641.png"/>
            <p:cNvPicPr>
              <a:picLocks noChangeAspect="1" noChangeArrowheads="1"/>
            </p:cNvPicPr>
            <p:nvPr/>
          </p:nvPicPr>
          <p:blipFill>
            <a:blip r:embed="rId4" cstate="screen">
              <a:lum bright="10000" contrast="30000"/>
            </a:blip>
            <a:srcRect/>
            <a:stretch>
              <a:fillRect/>
            </a:stretch>
          </p:blipFill>
          <p:spPr bwMode="auto">
            <a:xfrm>
              <a:off x="1247752" y="2579682"/>
              <a:ext cx="390738" cy="900000"/>
            </a:xfrm>
            <a:prstGeom prst="rect">
              <a:avLst/>
            </a:prstGeom>
            <a:noFill/>
          </p:spPr>
        </p:pic>
        <p:pic>
          <p:nvPicPr>
            <p:cNvPr id="14" name="그림 13" descr="warning SYS.pn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714480" y="3844928"/>
              <a:ext cx="731758" cy="949112"/>
            </a:xfrm>
            <a:prstGeom prst="rect">
              <a:avLst/>
            </a:prstGeom>
          </p:spPr>
        </p:pic>
        <p:grpSp>
          <p:nvGrpSpPr>
            <p:cNvPr id="25" name="그룹 24"/>
            <p:cNvGrpSpPr/>
            <p:nvPr/>
          </p:nvGrpSpPr>
          <p:grpSpPr>
            <a:xfrm>
              <a:off x="1428728" y="2150935"/>
              <a:ext cx="2286016" cy="206495"/>
              <a:chOff x="1428728" y="2150935"/>
              <a:chExt cx="2286016" cy="387471"/>
            </a:xfrm>
          </p:grpSpPr>
          <p:cxnSp>
            <p:nvCxnSpPr>
              <p:cNvPr id="17" name="직선 연결선 16"/>
              <p:cNvCxnSpPr>
                <a:stCxn id="12" idx="2"/>
              </p:cNvCxnSpPr>
              <p:nvPr/>
            </p:nvCxnSpPr>
            <p:spPr>
              <a:xfrm rot="5400000">
                <a:off x="1237308" y="2342355"/>
                <a:ext cx="385884" cy="3043"/>
              </a:xfrm>
              <a:prstGeom prst="line">
                <a:avLst/>
              </a:prstGeom>
              <a:ln>
                <a:solidFill>
                  <a:schemeClr val="tx1">
                    <a:alpha val="70000"/>
                  </a:schemeClr>
                </a:solidFill>
                <a:head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직선 연결선 20"/>
              <p:cNvCxnSpPr/>
              <p:nvPr/>
            </p:nvCxnSpPr>
            <p:spPr>
              <a:xfrm>
                <a:off x="1428728" y="2536818"/>
                <a:ext cx="2286016" cy="1588"/>
              </a:xfrm>
              <a:prstGeom prst="line">
                <a:avLst/>
              </a:prstGeom>
              <a:ln>
                <a:solidFill>
                  <a:schemeClr val="tx1">
                    <a:alpha val="70000"/>
                  </a:schemeClr>
                </a:solidFill>
                <a:head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6" name="그룹 25"/>
            <p:cNvGrpSpPr/>
            <p:nvPr/>
          </p:nvGrpSpPr>
          <p:grpSpPr>
            <a:xfrm>
              <a:off x="1441428" y="3459114"/>
              <a:ext cx="2286016" cy="108000"/>
              <a:chOff x="1428728" y="2434439"/>
              <a:chExt cx="2286016" cy="108000"/>
            </a:xfrm>
          </p:grpSpPr>
          <p:cxnSp>
            <p:nvCxnSpPr>
              <p:cNvPr id="27" name="직선 연결선 26"/>
              <p:cNvCxnSpPr/>
              <p:nvPr/>
            </p:nvCxnSpPr>
            <p:spPr>
              <a:xfrm rot="5400000">
                <a:off x="1376250" y="2486917"/>
                <a:ext cx="108000" cy="3043"/>
              </a:xfrm>
              <a:prstGeom prst="line">
                <a:avLst/>
              </a:prstGeom>
              <a:ln>
                <a:solidFill>
                  <a:schemeClr val="tx1">
                    <a:alpha val="70000"/>
                  </a:schemeClr>
                </a:solidFill>
                <a:head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직선 연결선 28"/>
              <p:cNvCxnSpPr/>
              <p:nvPr/>
            </p:nvCxnSpPr>
            <p:spPr>
              <a:xfrm>
                <a:off x="1428728" y="2536818"/>
                <a:ext cx="2286016" cy="1588"/>
              </a:xfrm>
              <a:prstGeom prst="line">
                <a:avLst/>
              </a:prstGeom>
              <a:ln>
                <a:solidFill>
                  <a:schemeClr val="tx1">
                    <a:alpha val="70000"/>
                  </a:schemeClr>
                </a:solidFill>
                <a:head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1" name="TextBox 30"/>
            <p:cNvSpPr txBox="1"/>
            <p:nvPr/>
          </p:nvSpPr>
          <p:spPr>
            <a:xfrm>
              <a:off x="888008" y="954070"/>
              <a:ext cx="121700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000" b="1" dirty="0" smtClean="0"/>
                <a:t>Up/Down Switch</a:t>
              </a:r>
              <a:endParaRPr lang="ko-KR" altLang="en-US" sz="1000" b="1" dirty="0"/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888008" y="2428868"/>
              <a:ext cx="1186543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000" b="1" dirty="0" smtClean="0"/>
                <a:t>Exposure Switch</a:t>
              </a:r>
              <a:endParaRPr lang="ko-KR" altLang="en-US" sz="1000" b="1" dirty="0"/>
            </a:p>
          </p:txBody>
        </p:sp>
        <p:grpSp>
          <p:nvGrpSpPr>
            <p:cNvPr id="34" name="그룹 33"/>
            <p:cNvGrpSpPr/>
            <p:nvPr/>
          </p:nvGrpSpPr>
          <p:grpSpPr>
            <a:xfrm flipV="1">
              <a:off x="2105008" y="3643246"/>
              <a:ext cx="1580400" cy="216068"/>
              <a:chOff x="1422103" y="2509790"/>
              <a:chExt cx="2198817" cy="34427"/>
            </a:xfrm>
          </p:grpSpPr>
          <p:cxnSp>
            <p:nvCxnSpPr>
              <p:cNvPr id="35" name="직선 연결선 34"/>
              <p:cNvCxnSpPr/>
              <p:nvPr/>
            </p:nvCxnSpPr>
            <p:spPr>
              <a:xfrm rot="5400000">
                <a:off x="1413042" y="2525476"/>
                <a:ext cx="34416" cy="3043"/>
              </a:xfrm>
              <a:prstGeom prst="line">
                <a:avLst/>
              </a:prstGeom>
              <a:ln>
                <a:solidFill>
                  <a:schemeClr val="tx1">
                    <a:alpha val="70000"/>
                  </a:schemeClr>
                </a:solidFill>
                <a:headEnd type="triangl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직선 연결선 35"/>
              <p:cNvCxnSpPr/>
              <p:nvPr/>
            </p:nvCxnSpPr>
            <p:spPr>
              <a:xfrm flipV="1">
                <a:off x="1422103" y="2543964"/>
                <a:ext cx="2198817" cy="253"/>
              </a:xfrm>
              <a:prstGeom prst="line">
                <a:avLst/>
              </a:prstGeom>
              <a:ln>
                <a:solidFill>
                  <a:schemeClr val="tx1">
                    <a:alpha val="70000"/>
                  </a:schemeClr>
                </a:solidFill>
                <a:head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9" name="TextBox 38"/>
            <p:cNvSpPr txBox="1"/>
            <p:nvPr/>
          </p:nvSpPr>
          <p:spPr>
            <a:xfrm>
              <a:off x="1344590" y="4786322"/>
              <a:ext cx="1566454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000" b="1" dirty="0" smtClean="0"/>
                <a:t>Warning System Panel</a:t>
              </a:r>
              <a:endParaRPr lang="ko-KR" altLang="en-US" sz="1000" b="1" dirty="0"/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500034" y="6072206"/>
              <a:ext cx="1083951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000" b="1" dirty="0" smtClean="0"/>
                <a:t>Warning Lamp</a:t>
              </a:r>
              <a:endParaRPr lang="ko-KR" altLang="en-US" sz="1000" b="1" dirty="0"/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2617774" y="6072206"/>
              <a:ext cx="107273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000" b="1" dirty="0" smtClean="0"/>
                <a:t>Door Interlock</a:t>
              </a:r>
              <a:endParaRPr lang="ko-KR" altLang="en-US" sz="1000" b="1" dirty="0"/>
            </a:p>
          </p:txBody>
        </p:sp>
        <p:pic>
          <p:nvPicPr>
            <p:cNvPr id="42" name="그림 41" descr="LAMP.png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57224" y="5617158"/>
              <a:ext cx="357190" cy="452660"/>
            </a:xfrm>
            <a:prstGeom prst="rect">
              <a:avLst/>
            </a:prstGeom>
          </p:spPr>
        </p:pic>
        <p:sp>
          <p:nvSpPr>
            <p:cNvPr id="43" name="직사각형 42"/>
            <p:cNvSpPr/>
            <p:nvPr/>
          </p:nvSpPr>
          <p:spPr bwMode="auto">
            <a:xfrm>
              <a:off x="2920988" y="5676916"/>
              <a:ext cx="357190" cy="35719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rtlCol="0" anchor="ctr"/>
            <a:lstStyle/>
            <a:p>
              <a:pPr algn="ctr"/>
              <a:endParaRPr lang="ko-KR" altLang="en-US"/>
            </a:p>
          </p:txBody>
        </p:sp>
        <p:cxnSp>
          <p:nvCxnSpPr>
            <p:cNvPr id="44" name="직선 연결선 43"/>
            <p:cNvCxnSpPr/>
            <p:nvPr/>
          </p:nvCxnSpPr>
          <p:spPr>
            <a:xfrm rot="16200000" flipV="1">
              <a:off x="1525925" y="5133746"/>
              <a:ext cx="900000" cy="2187"/>
            </a:xfrm>
            <a:prstGeom prst="line">
              <a:avLst/>
            </a:prstGeom>
            <a:ln>
              <a:solidFill>
                <a:schemeClr val="tx1">
                  <a:alpha val="70000"/>
                </a:schemeClr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직선 연결선 44"/>
            <p:cNvCxnSpPr/>
            <p:nvPr/>
          </p:nvCxnSpPr>
          <p:spPr>
            <a:xfrm rot="16200000" flipV="1">
              <a:off x="1765639" y="5133746"/>
              <a:ext cx="900000" cy="2187"/>
            </a:xfrm>
            <a:prstGeom prst="line">
              <a:avLst/>
            </a:prstGeom>
            <a:ln>
              <a:solidFill>
                <a:schemeClr val="tx1">
                  <a:alpha val="70000"/>
                </a:schemeClr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6" name="그룹 45"/>
            <p:cNvGrpSpPr/>
            <p:nvPr/>
          </p:nvGrpSpPr>
          <p:grpSpPr>
            <a:xfrm>
              <a:off x="2214546" y="5580076"/>
              <a:ext cx="714380" cy="438022"/>
              <a:chOff x="1428728" y="2428039"/>
              <a:chExt cx="2286016" cy="110367"/>
            </a:xfrm>
          </p:grpSpPr>
          <p:cxnSp>
            <p:nvCxnSpPr>
              <p:cNvPr id="47" name="직선 연결선 46"/>
              <p:cNvCxnSpPr/>
              <p:nvPr/>
            </p:nvCxnSpPr>
            <p:spPr>
              <a:xfrm rot="5400000">
                <a:off x="1376251" y="2480517"/>
                <a:ext cx="108000" cy="3043"/>
              </a:xfrm>
              <a:prstGeom prst="line">
                <a:avLst/>
              </a:prstGeom>
              <a:ln>
                <a:solidFill>
                  <a:schemeClr val="tx1">
                    <a:alpha val="70000"/>
                  </a:schemeClr>
                </a:solidFill>
                <a:head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직선 연결선 47"/>
              <p:cNvCxnSpPr/>
              <p:nvPr/>
            </p:nvCxnSpPr>
            <p:spPr>
              <a:xfrm>
                <a:off x="1428728" y="2536818"/>
                <a:ext cx="2286016" cy="1588"/>
              </a:xfrm>
              <a:prstGeom prst="line">
                <a:avLst/>
              </a:prstGeom>
              <a:ln>
                <a:solidFill>
                  <a:schemeClr val="tx1">
                    <a:alpha val="70000"/>
                  </a:schemeClr>
                </a:solidFill>
                <a:head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9" name="그룹 48"/>
            <p:cNvGrpSpPr/>
            <p:nvPr/>
          </p:nvGrpSpPr>
          <p:grpSpPr>
            <a:xfrm flipH="1">
              <a:off x="1214414" y="5580076"/>
              <a:ext cx="760418" cy="438022"/>
              <a:chOff x="1428728" y="2428039"/>
              <a:chExt cx="2286016" cy="110367"/>
            </a:xfrm>
          </p:grpSpPr>
          <p:cxnSp>
            <p:nvCxnSpPr>
              <p:cNvPr id="50" name="직선 연결선 49"/>
              <p:cNvCxnSpPr/>
              <p:nvPr/>
            </p:nvCxnSpPr>
            <p:spPr>
              <a:xfrm rot="5400000">
                <a:off x="1376251" y="2480517"/>
                <a:ext cx="108000" cy="3043"/>
              </a:xfrm>
              <a:prstGeom prst="line">
                <a:avLst/>
              </a:prstGeom>
              <a:ln>
                <a:solidFill>
                  <a:schemeClr val="tx1">
                    <a:alpha val="70000"/>
                  </a:schemeClr>
                </a:solidFill>
                <a:head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직선 연결선 50"/>
              <p:cNvCxnSpPr/>
              <p:nvPr/>
            </p:nvCxnSpPr>
            <p:spPr>
              <a:xfrm>
                <a:off x="1428728" y="2536818"/>
                <a:ext cx="2286016" cy="1588"/>
              </a:xfrm>
              <a:prstGeom prst="line">
                <a:avLst/>
              </a:prstGeom>
              <a:ln>
                <a:solidFill>
                  <a:schemeClr val="tx1">
                    <a:alpha val="70000"/>
                  </a:schemeClr>
                </a:solidFill>
                <a:head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53" name="그림 52" descr="PC.png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000892" y="4071942"/>
              <a:ext cx="1718977" cy="1428760"/>
            </a:xfrm>
            <a:prstGeom prst="rect">
              <a:avLst/>
            </a:prstGeom>
          </p:spPr>
        </p:pic>
        <p:grpSp>
          <p:nvGrpSpPr>
            <p:cNvPr id="59" name="그룹 58"/>
            <p:cNvGrpSpPr/>
            <p:nvPr/>
          </p:nvGrpSpPr>
          <p:grpSpPr>
            <a:xfrm flipH="1" flipV="1">
              <a:off x="4000496" y="3429000"/>
              <a:ext cx="3429024" cy="642942"/>
              <a:chOff x="1422103" y="2509790"/>
              <a:chExt cx="2198817" cy="34427"/>
            </a:xfrm>
          </p:grpSpPr>
          <p:cxnSp>
            <p:nvCxnSpPr>
              <p:cNvPr id="60" name="직선 연결선 59"/>
              <p:cNvCxnSpPr/>
              <p:nvPr/>
            </p:nvCxnSpPr>
            <p:spPr>
              <a:xfrm rot="5400000">
                <a:off x="1413042" y="2525476"/>
                <a:ext cx="34416" cy="3043"/>
              </a:xfrm>
              <a:prstGeom prst="line">
                <a:avLst/>
              </a:prstGeom>
              <a:ln>
                <a:solidFill>
                  <a:schemeClr val="tx1">
                    <a:alpha val="70000"/>
                  </a:schemeClr>
                </a:solidFill>
                <a:headEnd type="triangl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직선 연결선 60"/>
              <p:cNvCxnSpPr/>
              <p:nvPr/>
            </p:nvCxnSpPr>
            <p:spPr>
              <a:xfrm flipV="1">
                <a:off x="1422103" y="2543964"/>
                <a:ext cx="2198817" cy="253"/>
              </a:xfrm>
              <a:prstGeom prst="line">
                <a:avLst/>
              </a:prstGeom>
              <a:ln>
                <a:solidFill>
                  <a:schemeClr val="tx1">
                    <a:alpha val="70000"/>
                  </a:schemeClr>
                </a:solidFill>
                <a:headEnd type="non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2" name="TextBox 61"/>
            <p:cNvSpPr txBox="1"/>
            <p:nvPr/>
          </p:nvSpPr>
          <p:spPr>
            <a:xfrm>
              <a:off x="4714876" y="3500438"/>
              <a:ext cx="1981633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000" b="1" dirty="0" smtClean="0"/>
                <a:t>RS232 Serial Cable 10M/32.8’</a:t>
              </a:r>
              <a:endParaRPr lang="ko-KR" altLang="en-US" sz="1000" b="1" dirty="0"/>
            </a:p>
          </p:txBody>
        </p:sp>
        <p:grpSp>
          <p:nvGrpSpPr>
            <p:cNvPr id="66" name="그룹 65"/>
            <p:cNvGrpSpPr/>
            <p:nvPr/>
          </p:nvGrpSpPr>
          <p:grpSpPr>
            <a:xfrm flipH="1" flipV="1">
              <a:off x="4000496" y="3143248"/>
              <a:ext cx="3643338" cy="1000132"/>
              <a:chOff x="1422103" y="2509790"/>
              <a:chExt cx="2198817" cy="34427"/>
            </a:xfrm>
          </p:grpSpPr>
          <p:cxnSp>
            <p:nvCxnSpPr>
              <p:cNvPr id="67" name="직선 연결선 66"/>
              <p:cNvCxnSpPr/>
              <p:nvPr/>
            </p:nvCxnSpPr>
            <p:spPr>
              <a:xfrm rot="5400000">
                <a:off x="1413042" y="2525476"/>
                <a:ext cx="34416" cy="3043"/>
              </a:xfrm>
              <a:prstGeom prst="line">
                <a:avLst/>
              </a:prstGeom>
              <a:ln w="25400">
                <a:solidFill>
                  <a:srgbClr val="FF6600">
                    <a:alpha val="69804"/>
                  </a:srgbClr>
                </a:solidFill>
                <a:headEnd type="triangl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직선 연결선 67"/>
              <p:cNvCxnSpPr/>
              <p:nvPr/>
            </p:nvCxnSpPr>
            <p:spPr>
              <a:xfrm flipV="1">
                <a:off x="1422103" y="2543964"/>
                <a:ext cx="2198817" cy="253"/>
              </a:xfrm>
              <a:prstGeom prst="line">
                <a:avLst/>
              </a:prstGeom>
              <a:ln w="25400">
                <a:solidFill>
                  <a:srgbClr val="FF6600">
                    <a:alpha val="69804"/>
                  </a:srgbClr>
                </a:solidFill>
                <a:headEnd type="non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9" name="TextBox 68"/>
            <p:cNvSpPr txBox="1"/>
            <p:nvPr/>
          </p:nvSpPr>
          <p:spPr>
            <a:xfrm>
              <a:off x="4714876" y="2895596"/>
              <a:ext cx="2047355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000" b="1" dirty="0" smtClean="0"/>
                <a:t>Ethernet LAN Cable 10M/32.8’</a:t>
              </a:r>
              <a:endParaRPr lang="ko-KR" altLang="en-US" sz="1000" b="1" dirty="0"/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4714876" y="2752720"/>
              <a:ext cx="2372765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000" b="1" dirty="0" smtClean="0"/>
                <a:t>Frame Grabber(LVDS) Cable 7M/23’</a:t>
              </a:r>
              <a:endParaRPr lang="ko-KR" altLang="en-US" sz="1000" b="1" dirty="0"/>
            </a:p>
          </p:txBody>
        </p:sp>
        <p:pic>
          <p:nvPicPr>
            <p:cNvPr id="71" name="그림 70" descr="Troy.png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286644" y="928670"/>
              <a:ext cx="1088351" cy="1071570"/>
            </a:xfrm>
            <a:prstGeom prst="rect">
              <a:avLst/>
            </a:prstGeom>
          </p:spPr>
        </p:pic>
        <p:sp>
          <p:nvSpPr>
            <p:cNvPr id="73" name="TextBox 72"/>
            <p:cNvSpPr txBox="1"/>
            <p:nvPr/>
          </p:nvSpPr>
          <p:spPr>
            <a:xfrm>
              <a:off x="7347428" y="2000240"/>
              <a:ext cx="1069524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000" b="1" dirty="0" err="1" smtClean="0"/>
                <a:t>OneShot</a:t>
              </a:r>
              <a:r>
                <a:rPr lang="en-US" altLang="ko-KR" sz="1000" b="1" dirty="0" smtClean="0"/>
                <a:t> </a:t>
              </a:r>
              <a:r>
                <a:rPr lang="en-US" altLang="ko-KR" sz="1000" b="1" dirty="0" err="1" smtClean="0"/>
                <a:t>Ceph</a:t>
              </a:r>
              <a:endParaRPr lang="ko-KR" altLang="en-US" sz="1000" b="1" dirty="0"/>
            </a:p>
          </p:txBody>
        </p:sp>
        <p:cxnSp>
          <p:nvCxnSpPr>
            <p:cNvPr id="74" name="직선 연결선 73"/>
            <p:cNvCxnSpPr/>
            <p:nvPr/>
          </p:nvCxnSpPr>
          <p:spPr>
            <a:xfrm rot="5400000" flipH="1" flipV="1">
              <a:off x="7030148" y="3327512"/>
              <a:ext cx="1656000" cy="1588"/>
            </a:xfrm>
            <a:prstGeom prst="line">
              <a:avLst/>
            </a:prstGeom>
            <a:ln w="25400">
              <a:solidFill>
                <a:srgbClr val="FF6600">
                  <a:alpha val="69804"/>
                </a:srgbClr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6" name="TextBox 75"/>
            <p:cNvSpPr txBox="1"/>
            <p:nvPr/>
          </p:nvSpPr>
          <p:spPr>
            <a:xfrm>
              <a:off x="6858016" y="2285992"/>
              <a:ext cx="2047355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000" b="1" dirty="0" smtClean="0"/>
                <a:t>Ethernet LAN Cable 10M/32.8’</a:t>
              </a:r>
              <a:endParaRPr lang="ko-KR" altLang="en-US" sz="10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18502236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그룹 65"/>
          <p:cNvGrpSpPr/>
          <p:nvPr/>
        </p:nvGrpSpPr>
        <p:grpSpPr>
          <a:xfrm>
            <a:off x="285720" y="357166"/>
            <a:ext cx="2643205" cy="442674"/>
            <a:chOff x="285720" y="357166"/>
            <a:chExt cx="2643205" cy="442674"/>
          </a:xfrm>
        </p:grpSpPr>
        <p:sp>
          <p:nvSpPr>
            <p:cNvPr id="46" name="TextBox 45"/>
            <p:cNvSpPr txBox="1"/>
            <p:nvPr/>
          </p:nvSpPr>
          <p:spPr>
            <a:xfrm>
              <a:off x="285720" y="357166"/>
              <a:ext cx="2643205" cy="442674"/>
            </a:xfrm>
            <a:prstGeom prst="roundRect">
              <a:avLst>
                <a:gd name="adj" fmla="val 17816"/>
              </a:avLst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ko-KR" altLang="en-US" sz="2000" b="1" dirty="0" smtClean="0">
                  <a:solidFill>
                    <a:schemeClr val="bg1"/>
                  </a:solidFill>
                  <a:latin typeface="Arial" pitchFamily="34" charset="0"/>
                  <a:ea typeface="+mj-ea"/>
                  <a:cs typeface="Arial" pitchFamily="34" charset="0"/>
                </a:rPr>
                <a:t>       </a:t>
              </a:r>
              <a:r>
                <a:rPr lang="en-US" altLang="ko-KR" sz="2000" b="1" dirty="0" smtClean="0">
                  <a:solidFill>
                    <a:schemeClr val="bg1"/>
                  </a:solidFill>
                  <a:latin typeface="Arial" pitchFamily="34" charset="0"/>
                  <a:ea typeface="+mj-ea"/>
                  <a:cs typeface="Arial" pitchFamily="34" charset="0"/>
                </a:rPr>
                <a:t>Disposing Unit</a:t>
              </a:r>
            </a:p>
          </p:txBody>
        </p:sp>
        <p:pic>
          <p:nvPicPr>
            <p:cNvPr id="2050" name="Picture 2" descr="C:\Users\a00291\AppData\Local\Microsoft\Windows\Temporary Internet Files\Content.IE5\S03YHNT0\MC900434750[1].png"/>
            <p:cNvPicPr>
              <a:picLocks noChangeAspect="1" noChangeArrowheads="1"/>
            </p:cNvPicPr>
            <p:nvPr/>
          </p:nvPicPr>
          <p:blipFill>
            <a:blip r:embed="rId2" cstate="screen"/>
            <a:srcRect/>
            <a:stretch>
              <a:fillRect/>
            </a:stretch>
          </p:blipFill>
          <p:spPr bwMode="auto">
            <a:xfrm>
              <a:off x="428596" y="428604"/>
              <a:ext cx="357190" cy="357190"/>
            </a:xfrm>
            <a:prstGeom prst="rect">
              <a:avLst/>
            </a:prstGeom>
            <a:noFill/>
          </p:spPr>
        </p:pic>
      </p:grpSp>
      <p:sp>
        <p:nvSpPr>
          <p:cNvPr id="10" name="내용 개체 틀 11"/>
          <p:cNvSpPr>
            <a:spLocks noGrp="1"/>
          </p:cNvSpPr>
          <p:nvPr/>
        </p:nvSpPr>
        <p:spPr>
          <a:xfrm>
            <a:off x="252439" y="1100649"/>
            <a:ext cx="6346208" cy="4732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None/>
            </a:pPr>
            <a:r>
              <a:rPr lang="en-US" altLang="ko-KR" sz="1800" b="1" dirty="0" smtClean="0">
                <a:solidFill>
                  <a:schemeClr val="accent2">
                    <a:lumMod val="75000"/>
                  </a:schemeClr>
                </a:solidFill>
              </a:rPr>
              <a:t>How To Handle &amp; Dispose Material</a:t>
            </a:r>
          </a:p>
        </p:txBody>
      </p:sp>
      <p:sp>
        <p:nvSpPr>
          <p:cNvPr id="12" name="TextBox 1"/>
          <p:cNvSpPr txBox="1"/>
          <p:nvPr/>
        </p:nvSpPr>
        <p:spPr>
          <a:xfrm>
            <a:off x="5777977" y="1438661"/>
            <a:ext cx="3223180" cy="18928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1300" dirty="0" smtClean="0">
                <a:latin typeface="Arial" pitchFamily="34" charset="0"/>
                <a:ea typeface="+mj-ea"/>
                <a:cs typeface="Arial" pitchFamily="34" charset="0"/>
              </a:rPr>
              <a:t>To reduce environmental contamination, this dental x-ray device should be disposed of by following these instructions. All parts and components which contain hazardous materials must be disposed of in accordance with the disposal regulations.  </a:t>
            </a:r>
          </a:p>
          <a:p>
            <a:r>
              <a:rPr lang="en-US" altLang="ko-KR" sz="1300" dirty="0" smtClean="0">
                <a:latin typeface="Arial" pitchFamily="34" charset="0"/>
                <a:ea typeface="+mj-ea"/>
                <a:cs typeface="Arial" pitchFamily="34" charset="0"/>
              </a:rPr>
              <a:t>Except the X-Ray tube, all other parts are re-usable. (IEC </a:t>
            </a:r>
            <a:r>
              <a:rPr lang="en-US" altLang="ko-KR" sz="1300" dirty="0">
                <a:latin typeface="Arial" pitchFamily="34" charset="0"/>
                <a:ea typeface="+mj-ea"/>
                <a:cs typeface="Arial" pitchFamily="34" charset="0"/>
              </a:rPr>
              <a:t>60601-1 6.8.2 j</a:t>
            </a:r>
            <a:r>
              <a:rPr lang="en-US" altLang="ko-KR" sz="1300" dirty="0" smtClean="0">
                <a:latin typeface="Arial" pitchFamily="34" charset="0"/>
                <a:ea typeface="+mj-ea"/>
                <a:cs typeface="Arial" pitchFamily="34" charset="0"/>
              </a:rPr>
              <a:t>).</a:t>
            </a:r>
            <a:endParaRPr lang="ko-KR" altLang="en-US" sz="1300" dirty="0"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14" name="TextBox 7"/>
          <p:cNvSpPr txBox="1"/>
          <p:nvPr/>
        </p:nvSpPr>
        <p:spPr>
          <a:xfrm>
            <a:off x="5777976" y="4045543"/>
            <a:ext cx="3223179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itchFamily="2" charset="2"/>
              <a:buChar char="l"/>
            </a:pPr>
            <a:r>
              <a:rPr lang="en-US" altLang="ko-KR" sz="1300" dirty="0" smtClean="0">
                <a:latin typeface="Arial" pitchFamily="34" charset="0"/>
                <a:ea typeface="+mj-ea"/>
                <a:cs typeface="Arial" pitchFamily="34" charset="0"/>
              </a:rPr>
              <a:t> Please observe all regulations </a:t>
            </a:r>
            <a:br>
              <a:rPr lang="en-US" altLang="ko-KR" sz="1300" dirty="0" smtClean="0">
                <a:latin typeface="Arial" pitchFamily="34" charset="0"/>
                <a:ea typeface="+mj-ea"/>
                <a:cs typeface="Arial" pitchFamily="34" charset="0"/>
              </a:rPr>
            </a:br>
            <a:r>
              <a:rPr lang="en-US" altLang="ko-KR" sz="1300" dirty="0" smtClean="0">
                <a:latin typeface="Arial" pitchFamily="34" charset="0"/>
                <a:ea typeface="+mj-ea"/>
                <a:cs typeface="Arial" pitchFamily="34" charset="0"/>
              </a:rPr>
              <a:t>   relevant to the disposal of waste in </a:t>
            </a:r>
            <a:br>
              <a:rPr lang="en-US" altLang="ko-KR" sz="1300" dirty="0" smtClean="0">
                <a:latin typeface="Arial" pitchFamily="34" charset="0"/>
                <a:ea typeface="+mj-ea"/>
                <a:cs typeface="Arial" pitchFamily="34" charset="0"/>
              </a:rPr>
            </a:br>
            <a:r>
              <a:rPr lang="en-US" altLang="ko-KR" sz="1300" dirty="0" smtClean="0">
                <a:latin typeface="Arial" pitchFamily="34" charset="0"/>
                <a:ea typeface="+mj-ea"/>
                <a:cs typeface="Arial" pitchFamily="34" charset="0"/>
              </a:rPr>
              <a:t>   your country. For further  </a:t>
            </a:r>
            <a:br>
              <a:rPr lang="en-US" altLang="ko-KR" sz="1300" dirty="0" smtClean="0">
                <a:latin typeface="Arial" pitchFamily="34" charset="0"/>
                <a:ea typeface="+mj-ea"/>
                <a:cs typeface="Arial" pitchFamily="34" charset="0"/>
              </a:rPr>
            </a:br>
            <a:r>
              <a:rPr lang="en-US" altLang="ko-KR" sz="1300" dirty="0" smtClean="0">
                <a:latin typeface="Arial" pitchFamily="34" charset="0"/>
                <a:ea typeface="+mj-ea"/>
                <a:cs typeface="Arial" pitchFamily="34" charset="0"/>
              </a:rPr>
              <a:t>   information regarding device  </a:t>
            </a:r>
            <a:br>
              <a:rPr lang="en-US" altLang="ko-KR" sz="1300" dirty="0" smtClean="0">
                <a:latin typeface="Arial" pitchFamily="34" charset="0"/>
                <a:ea typeface="+mj-ea"/>
                <a:cs typeface="Arial" pitchFamily="34" charset="0"/>
              </a:rPr>
            </a:br>
            <a:r>
              <a:rPr lang="en-US" altLang="ko-KR" sz="1300" dirty="0" smtClean="0">
                <a:latin typeface="Arial" pitchFamily="34" charset="0"/>
                <a:ea typeface="+mj-ea"/>
                <a:cs typeface="Arial" pitchFamily="34" charset="0"/>
              </a:rPr>
              <a:t>   disposal, please inquire at your</a:t>
            </a:r>
            <a:br>
              <a:rPr lang="en-US" altLang="ko-KR" sz="1300" dirty="0" smtClean="0">
                <a:latin typeface="Arial" pitchFamily="34" charset="0"/>
                <a:ea typeface="+mj-ea"/>
                <a:cs typeface="Arial" pitchFamily="34" charset="0"/>
              </a:rPr>
            </a:br>
            <a:r>
              <a:rPr lang="en-US" altLang="ko-KR" sz="1300" dirty="0" smtClean="0">
                <a:latin typeface="Arial" pitchFamily="34" charset="0"/>
                <a:ea typeface="+mj-ea"/>
                <a:cs typeface="Arial" pitchFamily="34" charset="0"/>
              </a:rPr>
              <a:t>   customer service center. </a:t>
            </a:r>
          </a:p>
          <a:p>
            <a:pPr algn="just"/>
            <a:endParaRPr lang="en-US" altLang="ko-KR" sz="500" dirty="0" smtClean="0">
              <a:latin typeface="Arial" pitchFamily="34" charset="0"/>
              <a:ea typeface="+mj-ea"/>
              <a:cs typeface="Arial" pitchFamily="34" charset="0"/>
            </a:endParaRPr>
          </a:p>
          <a:p>
            <a:pPr>
              <a:buFont typeface="Wingdings" pitchFamily="2" charset="2"/>
              <a:buChar char="l"/>
            </a:pPr>
            <a:r>
              <a:rPr lang="en-US" altLang="ko-KR" sz="1300" dirty="0" smtClean="0">
                <a:latin typeface="Arial" pitchFamily="34" charset="0"/>
                <a:ea typeface="+mj-ea"/>
                <a:cs typeface="Arial" pitchFamily="34" charset="0"/>
              </a:rPr>
              <a:t> This dental X-ray device must </a:t>
            </a:r>
            <a:br>
              <a:rPr lang="en-US" altLang="ko-KR" sz="1300" dirty="0" smtClean="0">
                <a:latin typeface="Arial" pitchFamily="34" charset="0"/>
                <a:ea typeface="+mj-ea"/>
                <a:cs typeface="Arial" pitchFamily="34" charset="0"/>
              </a:rPr>
            </a:br>
            <a:r>
              <a:rPr lang="en-US" altLang="ko-KR" sz="1300" dirty="0" smtClean="0">
                <a:latin typeface="Arial" pitchFamily="34" charset="0"/>
                <a:ea typeface="+mj-ea"/>
                <a:cs typeface="Arial" pitchFamily="34" charset="0"/>
              </a:rPr>
              <a:t>   not be disposed of as regular </a:t>
            </a:r>
          </a:p>
          <a:p>
            <a:r>
              <a:rPr lang="en-US" altLang="ko-KR" sz="1300" dirty="0" smtClean="0">
                <a:latin typeface="Arial" pitchFamily="34" charset="0"/>
                <a:ea typeface="+mj-ea"/>
                <a:cs typeface="Arial" pitchFamily="34" charset="0"/>
              </a:rPr>
              <a:t>   garbage. </a:t>
            </a:r>
          </a:p>
          <a:p>
            <a:pPr algn="just"/>
            <a:endParaRPr lang="en-US" altLang="ko-KR" sz="500" dirty="0" smtClean="0">
              <a:latin typeface="Arial" pitchFamily="34" charset="0"/>
              <a:ea typeface="+mj-ea"/>
              <a:cs typeface="Arial" pitchFamily="34" charset="0"/>
            </a:endParaRPr>
          </a:p>
          <a:p>
            <a:pPr>
              <a:buFont typeface="Wingdings" pitchFamily="2" charset="2"/>
              <a:buChar char="l"/>
            </a:pPr>
            <a:r>
              <a:rPr lang="en-US" altLang="ko-KR" sz="1300" dirty="0" smtClean="0">
                <a:latin typeface="Arial" pitchFamily="34" charset="0"/>
                <a:ea typeface="+mj-ea"/>
                <a:cs typeface="Arial" pitchFamily="34" charset="0"/>
              </a:rPr>
              <a:t> Please clean, disinfect and sterilize </a:t>
            </a:r>
            <a:br>
              <a:rPr lang="en-US" altLang="ko-KR" sz="1300" dirty="0" smtClean="0">
                <a:latin typeface="Arial" pitchFamily="34" charset="0"/>
                <a:ea typeface="+mj-ea"/>
                <a:cs typeface="Arial" pitchFamily="34" charset="0"/>
              </a:rPr>
            </a:br>
            <a:r>
              <a:rPr lang="en-US" altLang="ko-KR" sz="1300" dirty="0" smtClean="0">
                <a:latin typeface="Arial" pitchFamily="34" charset="0"/>
                <a:ea typeface="+mj-ea"/>
                <a:cs typeface="Arial" pitchFamily="34" charset="0"/>
              </a:rPr>
              <a:t>   the device </a:t>
            </a:r>
            <a:r>
              <a:rPr lang="en-US" altLang="ko-KR" sz="1300" smtClean="0">
                <a:latin typeface="Arial" pitchFamily="34" charset="0"/>
                <a:ea typeface="+mj-ea"/>
                <a:cs typeface="Arial" pitchFamily="34" charset="0"/>
              </a:rPr>
              <a:t>before disassembling</a:t>
            </a:r>
            <a:r>
              <a:rPr lang="en-US" altLang="ko-KR" sz="1300" dirty="0" smtClean="0">
                <a:latin typeface="Arial" pitchFamily="34" charset="0"/>
                <a:ea typeface="+mj-ea"/>
                <a:cs typeface="Arial" pitchFamily="34" charset="0"/>
              </a:rPr>
              <a:t/>
            </a:r>
            <a:br>
              <a:rPr lang="en-US" altLang="ko-KR" sz="1300" dirty="0" smtClean="0">
                <a:latin typeface="Arial" pitchFamily="34" charset="0"/>
                <a:ea typeface="+mj-ea"/>
                <a:cs typeface="Arial" pitchFamily="34" charset="0"/>
              </a:rPr>
            </a:br>
            <a:r>
              <a:rPr lang="en-US" altLang="ko-KR" sz="1300" dirty="0" smtClean="0">
                <a:latin typeface="Arial" pitchFamily="34" charset="0"/>
                <a:ea typeface="+mj-ea"/>
                <a:cs typeface="Arial" pitchFamily="34" charset="0"/>
              </a:rPr>
              <a:t>   and disposing of its parts.	</a:t>
            </a:r>
          </a:p>
        </p:txBody>
      </p:sp>
      <p:pic>
        <p:nvPicPr>
          <p:cNvPr id="11" name="그림 10" descr="home-150499_640.png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8429652" y="71414"/>
            <a:ext cx="568800" cy="576000"/>
          </a:xfrm>
          <a:prstGeom prst="rect">
            <a:avLst/>
          </a:prstGeom>
        </p:spPr>
      </p:pic>
      <p:graphicFrame>
        <p:nvGraphicFramePr>
          <p:cNvPr id="15" name="표 14"/>
          <p:cNvGraphicFramePr>
            <a:graphicFrameLocks noGrp="1"/>
          </p:cNvGraphicFramePr>
          <p:nvPr/>
        </p:nvGraphicFramePr>
        <p:xfrm>
          <a:off x="357158" y="1511003"/>
          <a:ext cx="5281686" cy="491839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173709"/>
                <a:gridCol w="1105469"/>
                <a:gridCol w="1037230"/>
                <a:gridCol w="968991"/>
                <a:gridCol w="996287"/>
              </a:tblGrid>
              <a:tr h="989303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 smtClean="0"/>
                        <a:t>Classification</a:t>
                      </a:r>
                      <a:endParaRPr lang="ko-KR" altLang="en-US" sz="1200" b="1" dirty="0"/>
                    </a:p>
                  </a:txBody>
                  <a:tcPr marL="36000" marR="3600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 smtClean="0"/>
                        <a:t>Main</a:t>
                      </a:r>
                      <a:r>
                        <a:rPr lang="en-US" altLang="ko-KR" sz="1200" b="1" baseline="0" dirty="0" smtClean="0"/>
                        <a:t> Material</a:t>
                      </a:r>
                      <a:endParaRPr lang="ko-KR" altLang="en-US" sz="1200" b="1" dirty="0"/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 smtClean="0"/>
                        <a:t>Reusable</a:t>
                      </a:r>
                      <a:endParaRPr lang="ko-KR" altLang="en-US" sz="1200" b="1" dirty="0"/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 smtClean="0"/>
                        <a:t>Special</a:t>
                      </a:r>
                      <a:r>
                        <a:rPr lang="en-US" altLang="ko-KR" sz="1200" b="1" baseline="0" dirty="0" smtClean="0"/>
                        <a:t> Treatment Needed</a:t>
                      </a:r>
                      <a:endParaRPr lang="en-US" altLang="ko-KR" sz="1200" b="1" dirty="0" smtClean="0"/>
                    </a:p>
                    <a:p>
                      <a:pPr algn="ctr" latinLnBrk="1"/>
                      <a:r>
                        <a:rPr lang="en-US" altLang="ko-KR" sz="1200" b="1" dirty="0" smtClean="0"/>
                        <a:t>(Mandatory)</a:t>
                      </a:r>
                      <a:endParaRPr lang="ko-KR" altLang="en-US" sz="1200" b="1" dirty="0"/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 smtClean="0"/>
                        <a:t>Hazardous</a:t>
                      </a:r>
                      <a:r>
                        <a:rPr lang="en-US" altLang="ko-KR" sz="1200" b="1" baseline="0" dirty="0" smtClean="0"/>
                        <a:t> Waste</a:t>
                      </a:r>
                      <a:endParaRPr lang="en-US" altLang="ko-KR" sz="1200" b="1" dirty="0" smtClean="0"/>
                    </a:p>
                    <a:p>
                      <a:pPr algn="ctr" latinLnBrk="1"/>
                      <a:r>
                        <a:rPr lang="en-US" altLang="ko-KR" sz="1200" b="1" dirty="0" smtClean="0"/>
                        <a:t>(Needs to be handled</a:t>
                      </a:r>
                      <a:r>
                        <a:rPr lang="en-US" altLang="ko-KR" sz="1200" b="1" baseline="0" dirty="0" smtClean="0"/>
                        <a:t> separately</a:t>
                      </a:r>
                      <a:r>
                        <a:rPr lang="en-US" altLang="ko-KR" sz="1200" b="1" dirty="0" smtClean="0"/>
                        <a:t>)</a:t>
                      </a:r>
                      <a:endParaRPr lang="ko-KR" altLang="en-US" sz="1200" b="1" dirty="0"/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379457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/>
                        <a:t>Frame </a:t>
                      </a:r>
                      <a:r>
                        <a:rPr lang="en-US" altLang="ko-KR" sz="1200" baseline="0" dirty="0" smtClean="0"/>
                        <a:t>&amp;</a:t>
                      </a:r>
                    </a:p>
                    <a:p>
                      <a:pPr algn="ctr" latinLnBrk="1"/>
                      <a:r>
                        <a:rPr lang="en-US" altLang="ko-KR" sz="1200" dirty="0" smtClean="0"/>
                        <a:t>Outer Cover</a:t>
                      </a:r>
                      <a:endParaRPr lang="ko-KR" altLang="en-US" sz="1200" dirty="0"/>
                    </a:p>
                  </a:txBody>
                  <a:tcPr marL="36000" marR="36000" marT="18000" marB="1800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/>
                        <a:t>Aluminum</a:t>
                      </a:r>
                      <a:r>
                        <a:rPr lang="en-US" altLang="ko-KR" sz="1200" baseline="0" dirty="0" smtClean="0"/>
                        <a:t> &amp; Plastic</a:t>
                      </a:r>
                      <a:endParaRPr lang="ko-KR" altLang="en-US" sz="1200" dirty="0"/>
                    </a:p>
                  </a:txBody>
                  <a:tcPr marL="36000" marR="36000" marT="18000" marB="18000" anchor="ctr">
                    <a:lnL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dirty="0" smtClean="0"/>
                        <a:t>●</a:t>
                      </a:r>
                      <a:endParaRPr lang="ko-KR" altLang="en-US" sz="1200" dirty="0"/>
                    </a:p>
                  </a:txBody>
                  <a:tcPr marL="36000" marR="36000" marT="18000" marB="18000" anchor="ctr">
                    <a:lnL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 marL="36000" marR="36000" marT="18000" marB="18000" anchor="ctr">
                    <a:lnL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 marL="36000" marR="36000" marT="18000" marB="18000" anchor="ctr">
                    <a:lnL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7487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/>
                        <a:t>Motors</a:t>
                      </a:r>
                      <a:endParaRPr lang="ko-KR" altLang="en-US" sz="1200" dirty="0"/>
                    </a:p>
                  </a:txBody>
                  <a:tcPr marL="36000" marR="36000" marT="18000" marB="1800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200" dirty="0"/>
                    </a:p>
                  </a:txBody>
                  <a:tcPr marL="36000" marR="36000" marT="18000" marB="18000" anchor="ctr">
                    <a:lnL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200" dirty="0" smtClean="0"/>
                        <a:t>●</a:t>
                      </a:r>
                    </a:p>
                  </a:txBody>
                  <a:tcPr marL="36000" marR="36000" marT="18000" marB="18000" anchor="ctr">
                    <a:lnL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 marL="36000" marR="36000" marT="18000" marB="18000" anchor="ctr">
                    <a:lnL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 marL="36000" marR="36000" marT="18000" marB="18000" anchor="ctr">
                    <a:lnL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3566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/>
                        <a:t>Circuit</a:t>
                      </a:r>
                      <a:r>
                        <a:rPr lang="en-US" altLang="ko-KR" sz="1200" baseline="0" dirty="0" smtClean="0"/>
                        <a:t> boards</a:t>
                      </a:r>
                      <a:endParaRPr lang="ko-KR" altLang="en-US" sz="1200" dirty="0"/>
                    </a:p>
                  </a:txBody>
                  <a:tcPr marL="36000" marR="36000" marT="18000" marB="1800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200" dirty="0"/>
                    </a:p>
                  </a:txBody>
                  <a:tcPr marL="36000" marR="36000" marT="18000" marB="18000" anchor="ctr">
                    <a:lnL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200" dirty="0" smtClean="0"/>
                        <a:t>●</a:t>
                      </a:r>
                    </a:p>
                  </a:txBody>
                  <a:tcPr marL="36000" marR="36000" marT="18000" marB="18000" anchor="ctr">
                    <a:lnL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 marL="36000" marR="36000" marT="18000" marB="18000" anchor="ctr">
                    <a:lnL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 marL="36000" marR="36000" marT="18000" marB="18000" anchor="ctr">
                    <a:lnL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3566">
                <a:tc rowSpan="3"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/>
                        <a:t>Cable &amp;</a:t>
                      </a:r>
                      <a:r>
                        <a:rPr lang="ko-KR" altLang="en-US" sz="1200" dirty="0" smtClean="0"/>
                        <a:t> </a:t>
                      </a:r>
                      <a:endParaRPr lang="en-US" altLang="ko-KR" sz="1200" dirty="0" smtClean="0"/>
                    </a:p>
                    <a:p>
                      <a:pPr algn="ctr" latinLnBrk="1"/>
                      <a:r>
                        <a:rPr lang="en-US" altLang="ko-KR" sz="1200" dirty="0" smtClean="0"/>
                        <a:t>Transformer</a:t>
                      </a:r>
                      <a:endParaRPr lang="ko-KR" altLang="en-US" sz="1200" dirty="0"/>
                    </a:p>
                  </a:txBody>
                  <a:tcPr marL="36000" marR="36000" marT="18000" marB="1800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/>
                        <a:t>Copper</a:t>
                      </a:r>
                      <a:endParaRPr lang="ko-KR" altLang="en-US" sz="1200" dirty="0"/>
                    </a:p>
                  </a:txBody>
                  <a:tcPr marL="36000" marR="36000" marT="18000" marB="18000" anchor="ctr">
                    <a:lnL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200" dirty="0" smtClean="0"/>
                        <a:t>●</a:t>
                      </a:r>
                    </a:p>
                  </a:txBody>
                  <a:tcPr marL="36000" marR="36000" marT="18000" marB="18000" anchor="ctr">
                    <a:lnL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 marL="36000" marR="36000" marT="18000" marB="18000" anchor="ctr">
                    <a:lnL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 marL="36000" marR="36000" marT="18000" marB="18000" anchor="ctr">
                    <a:lnL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3566">
                <a:tc v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/>
                        <a:t>Iron</a:t>
                      </a:r>
                      <a:endParaRPr lang="ko-KR" altLang="en-US" sz="1200" dirty="0"/>
                    </a:p>
                  </a:txBody>
                  <a:tcPr marL="36000" marR="36000" marT="18000" marB="18000" anchor="ctr">
                    <a:lnL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200" dirty="0" smtClean="0"/>
                        <a:t>●</a:t>
                      </a:r>
                    </a:p>
                  </a:txBody>
                  <a:tcPr marL="36000" marR="36000" marT="18000" marB="18000" anchor="ctr">
                    <a:lnL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 marL="36000" marR="36000" marT="18000" marB="18000" anchor="ctr">
                    <a:lnL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 marL="36000" marR="36000" marT="18000" marB="18000" anchor="ctr">
                    <a:lnL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3566">
                <a:tc v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/>
                        <a:t>Oil</a:t>
                      </a:r>
                      <a:endParaRPr lang="ko-KR" altLang="en-US" sz="1200" dirty="0"/>
                    </a:p>
                  </a:txBody>
                  <a:tcPr marL="36000" marR="36000" marT="18000" marB="18000" anchor="ctr">
                    <a:lnL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 marL="36000" marR="36000" marT="18000" marB="18000" anchor="ctr">
                    <a:lnL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200" dirty="0" smtClean="0"/>
                        <a:t>●</a:t>
                      </a:r>
                    </a:p>
                  </a:txBody>
                  <a:tcPr marL="36000" marR="36000" marT="18000" marB="18000" anchor="ctr">
                    <a:lnL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 marL="36000" marR="36000" marT="18000" marB="18000" anchor="ctr">
                    <a:lnL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3566">
                <a:tc rowSpan="3"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/>
                        <a:t>Packing</a:t>
                      </a:r>
                      <a:endParaRPr lang="ko-KR" altLang="en-US" sz="1200" dirty="0"/>
                    </a:p>
                  </a:txBody>
                  <a:tcPr marL="36000" marR="36000" marT="18000" marB="1800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/>
                        <a:t>Wood</a:t>
                      </a:r>
                      <a:endParaRPr lang="ko-KR" altLang="en-US" sz="1200" dirty="0"/>
                    </a:p>
                  </a:txBody>
                  <a:tcPr marL="36000" marR="36000" marT="18000" marB="18000" anchor="ctr">
                    <a:lnL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200" dirty="0" smtClean="0"/>
                        <a:t>●</a:t>
                      </a:r>
                    </a:p>
                  </a:txBody>
                  <a:tcPr marL="36000" marR="36000" marT="18000" marB="18000" anchor="ctr">
                    <a:lnL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 marL="36000" marR="36000" marT="18000" marB="18000" anchor="ctr">
                    <a:lnL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 marL="36000" marR="36000" marT="18000" marB="18000" anchor="ctr">
                    <a:lnL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3566">
                <a:tc v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/>
                        <a:t>Cardboard</a:t>
                      </a:r>
                      <a:endParaRPr lang="ko-KR" altLang="en-US" sz="1200" dirty="0"/>
                    </a:p>
                  </a:txBody>
                  <a:tcPr marL="36000" marR="36000" marT="18000" marB="18000" anchor="ctr">
                    <a:lnL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200" dirty="0" smtClean="0"/>
                        <a:t>●</a:t>
                      </a:r>
                    </a:p>
                  </a:txBody>
                  <a:tcPr marL="36000" marR="36000" marT="18000" marB="18000" anchor="ctr">
                    <a:lnL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 marL="36000" marR="36000" marT="18000" marB="18000" anchor="ctr">
                    <a:lnL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 marL="36000" marR="36000" marT="18000" marB="18000" anchor="ctr">
                    <a:lnL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3566">
                <a:tc v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/>
                        <a:t>Paper</a:t>
                      </a:r>
                      <a:endParaRPr lang="ko-KR" altLang="en-US" sz="1200" dirty="0"/>
                    </a:p>
                  </a:txBody>
                  <a:tcPr marL="36000" marR="36000" marT="18000" marB="18000" anchor="ctr">
                    <a:lnL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200" dirty="0" smtClean="0"/>
                        <a:t>●</a:t>
                      </a:r>
                    </a:p>
                  </a:txBody>
                  <a:tcPr marL="36000" marR="36000" marT="18000" marB="18000" anchor="ctr">
                    <a:lnL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 marL="36000" marR="36000" marT="18000" marB="18000" anchor="ctr">
                    <a:lnL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 marL="36000" marR="36000" marT="18000" marB="18000" anchor="ctr">
                    <a:lnL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3566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/>
                        <a:t>X-Ray Tube</a:t>
                      </a:r>
                      <a:endParaRPr lang="ko-KR" altLang="en-US" sz="1200" dirty="0"/>
                    </a:p>
                  </a:txBody>
                  <a:tcPr marL="36000" marR="36000" marT="18000" marB="1800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200" dirty="0"/>
                    </a:p>
                  </a:txBody>
                  <a:tcPr marL="36000" marR="36000" marT="18000" marB="18000" anchor="ctr">
                    <a:lnL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 marL="36000" marR="36000" marT="18000" marB="18000" anchor="ctr">
                    <a:lnL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 marL="36000" marR="36000" marT="18000" marB="18000" anchor="ctr">
                    <a:lnL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200" dirty="0" smtClean="0"/>
                        <a:t>●</a:t>
                      </a:r>
                    </a:p>
                  </a:txBody>
                  <a:tcPr marL="36000" marR="36000" marT="18000" marB="18000" anchor="ctr">
                    <a:lnL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7393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/>
                        <a:t>Sensor</a:t>
                      </a:r>
                      <a:r>
                        <a:rPr lang="en-US" altLang="ko-KR" sz="1200" baseline="0" dirty="0" smtClean="0"/>
                        <a:t> Head</a:t>
                      </a:r>
                      <a:endParaRPr lang="ko-KR" altLang="en-US" sz="1200" dirty="0"/>
                    </a:p>
                  </a:txBody>
                  <a:tcPr marL="36000" marR="36000" marT="18000" marB="1800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/>
                        <a:t>Please</a:t>
                      </a:r>
                      <a:r>
                        <a:rPr lang="en-US" altLang="ko-KR" sz="1200" baseline="0" dirty="0" smtClean="0"/>
                        <a:t> return these parts to the manufacturer, Vatech. </a:t>
                      </a:r>
                      <a:endParaRPr lang="ko-KR" altLang="en-US" sz="1200" dirty="0"/>
                    </a:p>
                  </a:txBody>
                  <a:tcPr marL="36000" marR="36000" marT="18000" marB="18000" anchor="ctr">
                    <a:lnL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457057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/>
                        <a:t>Other</a:t>
                      </a:r>
                      <a:r>
                        <a:rPr lang="en-US" altLang="ko-KR" sz="1200" baseline="0" dirty="0" smtClean="0"/>
                        <a:t> Parts</a:t>
                      </a:r>
                      <a:endParaRPr lang="ko-KR" altLang="en-US" sz="1200" dirty="0"/>
                    </a:p>
                  </a:txBody>
                  <a:tcPr marL="36000" marR="36000" marT="18000" marB="1800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200" dirty="0"/>
                    </a:p>
                  </a:txBody>
                  <a:tcPr marL="36000" marR="36000" marT="18000" marB="18000" anchor="ctr">
                    <a:lnL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 marL="36000" marR="36000" marT="18000" marB="18000" anchor="ctr">
                    <a:lnL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200" dirty="0" smtClean="0"/>
                        <a:t>●</a:t>
                      </a:r>
                    </a:p>
                  </a:txBody>
                  <a:tcPr marL="36000" marR="36000" marT="18000" marB="18000" anchor="ctr">
                    <a:lnL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 marL="36000" marR="36000" marT="18000" marB="18000" anchor="ctr">
                    <a:lnL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3086306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"/>
          <p:cNvGrpSpPr/>
          <p:nvPr/>
        </p:nvGrpSpPr>
        <p:grpSpPr>
          <a:xfrm>
            <a:off x="2314141" y="2979146"/>
            <a:ext cx="4515718" cy="899708"/>
            <a:chOff x="3101891" y="2385276"/>
            <a:chExt cx="4515718" cy="899708"/>
          </a:xfrm>
        </p:grpSpPr>
        <p:sp>
          <p:nvSpPr>
            <p:cNvPr id="3" name="TextBox 2"/>
            <p:cNvSpPr txBox="1"/>
            <p:nvPr/>
          </p:nvSpPr>
          <p:spPr>
            <a:xfrm>
              <a:off x="3101891" y="2515543"/>
              <a:ext cx="3389774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4400" b="1" dirty="0" smtClean="0">
                  <a:latin typeface="Arial Black" pitchFamily="34" charset="0"/>
                  <a:ea typeface="Arial Unicode MS" pitchFamily="50" charset="-127"/>
                  <a:cs typeface="Arial Unicode MS" pitchFamily="50" charset="-127"/>
                </a:rPr>
                <a:t>Thank you</a:t>
              </a:r>
              <a:endParaRPr lang="ko-KR" altLang="en-US" sz="4400" b="1" dirty="0">
                <a:latin typeface="Arial Black" pitchFamily="34" charset="0"/>
                <a:ea typeface="Arial Unicode MS" pitchFamily="50" charset="-127"/>
                <a:cs typeface="Arial Unicode MS" pitchFamily="50" charset="-127"/>
              </a:endParaRPr>
            </a:p>
          </p:txBody>
        </p:sp>
        <p:sp>
          <p:nvSpPr>
            <p:cNvPr id="4" name="대각선 방향의 모서리가 둥근 사각형 3"/>
            <p:cNvSpPr/>
            <p:nvPr/>
          </p:nvSpPr>
          <p:spPr>
            <a:xfrm>
              <a:off x="6420385" y="2385276"/>
              <a:ext cx="1197224" cy="714851"/>
            </a:xfrm>
            <a:prstGeom prst="round2DiagRect">
              <a:avLst>
                <a:gd name="adj1" fmla="val 31601"/>
                <a:gd name="adj2" fmla="val 0"/>
              </a:avLst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shade val="30000"/>
                    <a:satMod val="115000"/>
                  </a:schemeClr>
                </a:gs>
                <a:gs pos="50000">
                  <a:schemeClr val="accent1">
                    <a:lumMod val="60000"/>
                    <a:lumOff val="40000"/>
                    <a:shade val="67500"/>
                    <a:satMod val="115000"/>
                  </a:schemeClr>
                </a:gs>
                <a:gs pos="100000">
                  <a:schemeClr val="accent1">
                    <a:lumMod val="60000"/>
                    <a:lumOff val="40000"/>
                    <a:shade val="100000"/>
                    <a:satMod val="115000"/>
                  </a:schemeClr>
                </a:gs>
              </a:gsLst>
              <a:lin ang="13500000" scaled="1"/>
              <a:tileRect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none">
              <a:spAutoFit/>
            </a:bodyPr>
            <a:lstStyle/>
            <a:p>
              <a:r>
                <a:rPr lang="en-US" altLang="ko-KR" sz="3200" b="1" dirty="0" smtClean="0">
                  <a:solidFill>
                    <a:schemeClr val="bg1"/>
                  </a:solidFill>
                  <a:latin typeface="Arial Black" pitchFamily="34" charset="0"/>
                  <a:ea typeface="+mj-ea"/>
                </a:rPr>
                <a:t>FAQ</a:t>
              </a:r>
              <a:endParaRPr lang="ko-KR" altLang="en-US" sz="3200" b="1" dirty="0">
                <a:solidFill>
                  <a:schemeClr val="bg1"/>
                </a:solidFill>
                <a:latin typeface="Arial Black" pitchFamily="34" charset="0"/>
                <a:ea typeface="+mj-ea"/>
              </a:endParaRPr>
            </a:p>
          </p:txBody>
        </p:sp>
      </p:grp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도넛 2"/>
          <p:cNvSpPr/>
          <p:nvPr/>
        </p:nvSpPr>
        <p:spPr bwMode="auto">
          <a:xfrm>
            <a:off x="3357554" y="3786190"/>
            <a:ext cx="2286016" cy="2000264"/>
          </a:xfrm>
          <a:prstGeom prst="donut">
            <a:avLst>
              <a:gd name="adj" fmla="val 8067"/>
            </a:avLst>
          </a:prstGeom>
          <a:solidFill>
            <a:schemeClr val="bg1">
              <a:lumMod val="75000"/>
            </a:schemeClr>
          </a:solidFill>
          <a:ln w="3175">
            <a:noFill/>
            <a:miter lim="800000"/>
            <a:headEnd/>
            <a:tailEnd/>
          </a:ln>
          <a:effectLst>
            <a:outerShdw blurRad="190500" dist="1765300" dir="6840000" sx="99000" sy="99000" algn="ctr" rotWithShape="0">
              <a:schemeClr val="tx1">
                <a:lumMod val="75000"/>
                <a:lumOff val="25000"/>
                <a:alpha val="18000"/>
              </a:schemeClr>
            </a:outerShdw>
            <a:softEdge rad="63500"/>
          </a:effectLst>
          <a:scene3d>
            <a:camera prst="isometricOffAxis1Top">
              <a:rot lat="17931897" lon="17866401" rev="3914403"/>
            </a:camera>
            <a:lightRig rig="balanced" dir="t"/>
          </a:scene3d>
          <a:sp3d extrusionH="19050" prstMaterial="clear">
            <a:bevelT w="177800" h="120650" prst="cross"/>
            <a:bevelB w="31750" h="165100"/>
          </a:sp3d>
        </p:spPr>
        <p:txBody>
          <a:bodyPr wrap="none" rtlCol="0" anchor="ctr"/>
          <a:lstStyle/>
          <a:p>
            <a:pPr algn="ctr"/>
            <a:endParaRPr lang="ko-KR" altLang="en-US" b="1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+mj-ea"/>
              <a:ea typeface="+mj-ea"/>
            </a:endParaRPr>
          </a:p>
        </p:txBody>
      </p:sp>
      <p:pic>
        <p:nvPicPr>
          <p:cNvPr id="2" name="Picture 5" descr="D:\02. 업무\2014년\02. 전략과제\13. EM 동영상\pax-i00021.pn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2926303" y="2214554"/>
            <a:ext cx="2574391" cy="3071834"/>
          </a:xfrm>
          <a:prstGeom prst="rect">
            <a:avLst/>
          </a:prstGeom>
          <a:noFill/>
        </p:spPr>
      </p:pic>
      <p:grpSp>
        <p:nvGrpSpPr>
          <p:cNvPr id="4" name="그룹 29"/>
          <p:cNvGrpSpPr/>
          <p:nvPr/>
        </p:nvGrpSpPr>
        <p:grpSpPr>
          <a:xfrm>
            <a:off x="967298" y="1928802"/>
            <a:ext cx="1604438" cy="714965"/>
            <a:chOff x="967298" y="1643050"/>
            <a:chExt cx="1604438" cy="714965"/>
          </a:xfrm>
        </p:grpSpPr>
        <p:sp>
          <p:nvSpPr>
            <p:cNvPr id="10" name="TextBox 9"/>
            <p:cNvSpPr txBox="1"/>
            <p:nvPr/>
          </p:nvSpPr>
          <p:spPr>
            <a:xfrm>
              <a:off x="967298" y="1643050"/>
              <a:ext cx="133882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b="1" dirty="0" smtClean="0">
                  <a:solidFill>
                    <a:schemeClr val="accent1">
                      <a:lumMod val="60000"/>
                      <a:lumOff val="40000"/>
                    </a:schemeClr>
                  </a:solidFill>
                  <a:latin typeface="Arial" pitchFamily="34" charset="0"/>
                  <a:ea typeface="+mj-ea"/>
                  <a:cs typeface="Arial" pitchFamily="34" charset="0"/>
                </a:rPr>
                <a:t>CEPH Unit</a:t>
              </a:r>
            </a:p>
          </p:txBody>
        </p:sp>
        <p:sp>
          <p:nvSpPr>
            <p:cNvPr id="11" name="직사각형 10"/>
            <p:cNvSpPr/>
            <p:nvPr/>
          </p:nvSpPr>
          <p:spPr>
            <a:xfrm>
              <a:off x="981994" y="1957905"/>
              <a:ext cx="1589742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ko-KR" sz="1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ea typeface="+mj-ea"/>
                  <a:cs typeface="Arial" pitchFamily="34" charset="0"/>
                </a:rPr>
                <a:t>Unit for acquiring the CEPH image (Optional).</a:t>
              </a:r>
            </a:p>
          </p:txBody>
        </p:sp>
      </p:grpSp>
      <p:grpSp>
        <p:nvGrpSpPr>
          <p:cNvPr id="5" name="그룹 43"/>
          <p:cNvGrpSpPr/>
          <p:nvPr/>
        </p:nvGrpSpPr>
        <p:grpSpPr>
          <a:xfrm>
            <a:off x="2428859" y="2143116"/>
            <a:ext cx="1071571" cy="428628"/>
            <a:chOff x="2428859" y="1857364"/>
            <a:chExt cx="1071571" cy="428628"/>
          </a:xfrm>
        </p:grpSpPr>
        <p:cxnSp>
          <p:nvCxnSpPr>
            <p:cNvPr id="8" name="직선 연결선 7"/>
            <p:cNvCxnSpPr/>
            <p:nvPr/>
          </p:nvCxnSpPr>
          <p:spPr>
            <a:xfrm rot="16200000" flipV="1">
              <a:off x="3178959" y="1964521"/>
              <a:ext cx="428628" cy="214314"/>
            </a:xfrm>
            <a:prstGeom prst="line">
              <a:avLst/>
            </a:prstGeom>
            <a:ln>
              <a:solidFill>
                <a:schemeClr val="accent5">
                  <a:lumMod val="75000"/>
                  <a:alpha val="70000"/>
                </a:schemeClr>
              </a:solidFill>
              <a:headEnd type="oval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직선 연결선 19"/>
            <p:cNvCxnSpPr/>
            <p:nvPr/>
          </p:nvCxnSpPr>
          <p:spPr>
            <a:xfrm rot="10800000">
              <a:off x="2428859" y="1857364"/>
              <a:ext cx="857256" cy="1588"/>
            </a:xfrm>
            <a:prstGeom prst="line">
              <a:avLst/>
            </a:prstGeom>
            <a:ln>
              <a:solidFill>
                <a:schemeClr val="accent5">
                  <a:lumMod val="75000"/>
                  <a:alpha val="70000"/>
                </a:schemeClr>
              </a:solidFill>
              <a:headEnd type="none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" name="그룹 45"/>
          <p:cNvGrpSpPr/>
          <p:nvPr/>
        </p:nvGrpSpPr>
        <p:grpSpPr>
          <a:xfrm>
            <a:off x="4714876" y="1357298"/>
            <a:ext cx="1977752" cy="1071570"/>
            <a:chOff x="4714876" y="1071546"/>
            <a:chExt cx="1977752" cy="1071570"/>
          </a:xfrm>
        </p:grpSpPr>
        <p:cxnSp>
          <p:nvCxnSpPr>
            <p:cNvPr id="26" name="직선 연결선 25"/>
            <p:cNvCxnSpPr/>
            <p:nvPr/>
          </p:nvCxnSpPr>
          <p:spPr>
            <a:xfrm rot="5400000" flipH="1" flipV="1">
              <a:off x="4572000" y="1214422"/>
              <a:ext cx="1071570" cy="785818"/>
            </a:xfrm>
            <a:prstGeom prst="line">
              <a:avLst/>
            </a:prstGeom>
            <a:ln>
              <a:solidFill>
                <a:schemeClr val="accent5">
                  <a:lumMod val="75000"/>
                  <a:alpha val="70000"/>
                </a:schemeClr>
              </a:solidFill>
              <a:headEnd type="oval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직선 연결선 27"/>
            <p:cNvCxnSpPr/>
            <p:nvPr/>
          </p:nvCxnSpPr>
          <p:spPr>
            <a:xfrm>
              <a:off x="5502380" y="1071546"/>
              <a:ext cx="1190248" cy="1"/>
            </a:xfrm>
            <a:prstGeom prst="line">
              <a:avLst/>
            </a:prstGeom>
            <a:ln>
              <a:solidFill>
                <a:schemeClr val="accent5">
                  <a:lumMod val="75000"/>
                  <a:alpha val="70000"/>
                </a:schemeClr>
              </a:solidFill>
              <a:headEnd type="none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그룹 46"/>
          <p:cNvGrpSpPr/>
          <p:nvPr/>
        </p:nvGrpSpPr>
        <p:grpSpPr>
          <a:xfrm>
            <a:off x="5143504" y="2355372"/>
            <a:ext cx="1549124" cy="287810"/>
            <a:chOff x="5143504" y="2069620"/>
            <a:chExt cx="1549124" cy="287810"/>
          </a:xfrm>
        </p:grpSpPr>
        <p:cxnSp>
          <p:nvCxnSpPr>
            <p:cNvPr id="32" name="직선 연결선 31"/>
            <p:cNvCxnSpPr/>
            <p:nvPr/>
          </p:nvCxnSpPr>
          <p:spPr>
            <a:xfrm rot="5400000" flipH="1" flipV="1">
              <a:off x="5107785" y="2107397"/>
              <a:ext cx="285752" cy="214314"/>
            </a:xfrm>
            <a:prstGeom prst="line">
              <a:avLst/>
            </a:prstGeom>
            <a:ln>
              <a:solidFill>
                <a:schemeClr val="accent5">
                  <a:lumMod val="75000"/>
                  <a:alpha val="70000"/>
                </a:schemeClr>
              </a:solidFill>
              <a:headEnd type="oval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직선 연결선 33"/>
            <p:cNvCxnSpPr/>
            <p:nvPr/>
          </p:nvCxnSpPr>
          <p:spPr>
            <a:xfrm flipV="1">
              <a:off x="5357818" y="2069620"/>
              <a:ext cx="1334810" cy="2058"/>
            </a:xfrm>
            <a:prstGeom prst="line">
              <a:avLst/>
            </a:prstGeom>
            <a:ln>
              <a:solidFill>
                <a:schemeClr val="accent5">
                  <a:lumMod val="75000"/>
                  <a:alpha val="70000"/>
                </a:schemeClr>
              </a:solidFill>
              <a:headEnd type="none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그룹 47"/>
          <p:cNvGrpSpPr/>
          <p:nvPr/>
        </p:nvGrpSpPr>
        <p:grpSpPr>
          <a:xfrm>
            <a:off x="2428860" y="3143248"/>
            <a:ext cx="2214578" cy="573564"/>
            <a:chOff x="2428860" y="2857496"/>
            <a:chExt cx="2214578" cy="573564"/>
          </a:xfrm>
        </p:grpSpPr>
        <p:cxnSp>
          <p:nvCxnSpPr>
            <p:cNvPr id="36" name="직선 연결선 35"/>
            <p:cNvCxnSpPr/>
            <p:nvPr/>
          </p:nvCxnSpPr>
          <p:spPr>
            <a:xfrm rot="10800000" flipV="1">
              <a:off x="3929058" y="2857496"/>
              <a:ext cx="714380" cy="571504"/>
            </a:xfrm>
            <a:prstGeom prst="line">
              <a:avLst/>
            </a:prstGeom>
            <a:ln>
              <a:solidFill>
                <a:schemeClr val="accent5">
                  <a:lumMod val="75000"/>
                  <a:alpha val="70000"/>
                </a:schemeClr>
              </a:solidFill>
              <a:headEnd type="oval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직선 연결선 37"/>
            <p:cNvCxnSpPr/>
            <p:nvPr/>
          </p:nvCxnSpPr>
          <p:spPr>
            <a:xfrm rot="10800000">
              <a:off x="2428860" y="3429000"/>
              <a:ext cx="1500198" cy="2060"/>
            </a:xfrm>
            <a:prstGeom prst="line">
              <a:avLst/>
            </a:prstGeom>
            <a:ln>
              <a:solidFill>
                <a:schemeClr val="accent5">
                  <a:lumMod val="75000"/>
                  <a:alpha val="70000"/>
                </a:schemeClr>
              </a:solidFill>
              <a:headEnd type="none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그룹 50"/>
          <p:cNvGrpSpPr/>
          <p:nvPr/>
        </p:nvGrpSpPr>
        <p:grpSpPr>
          <a:xfrm>
            <a:off x="2428860" y="4214818"/>
            <a:ext cx="1928826" cy="357190"/>
            <a:chOff x="2428860" y="3929066"/>
            <a:chExt cx="1928826" cy="357190"/>
          </a:xfrm>
        </p:grpSpPr>
        <p:cxnSp>
          <p:nvCxnSpPr>
            <p:cNvPr id="40" name="직선 연결선 39"/>
            <p:cNvCxnSpPr/>
            <p:nvPr/>
          </p:nvCxnSpPr>
          <p:spPr>
            <a:xfrm rot="10800000" flipV="1">
              <a:off x="3929058" y="3929066"/>
              <a:ext cx="428628" cy="357190"/>
            </a:xfrm>
            <a:prstGeom prst="line">
              <a:avLst/>
            </a:prstGeom>
            <a:ln>
              <a:solidFill>
                <a:schemeClr val="accent5">
                  <a:lumMod val="75000"/>
                  <a:alpha val="70000"/>
                </a:schemeClr>
              </a:solidFill>
              <a:headEnd type="oval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직선 연결선 42"/>
            <p:cNvCxnSpPr/>
            <p:nvPr/>
          </p:nvCxnSpPr>
          <p:spPr>
            <a:xfrm rot="10800000">
              <a:off x="2428860" y="4284195"/>
              <a:ext cx="1500198" cy="2060"/>
            </a:xfrm>
            <a:prstGeom prst="line">
              <a:avLst/>
            </a:prstGeom>
            <a:ln>
              <a:solidFill>
                <a:schemeClr val="accent5">
                  <a:lumMod val="75000"/>
                  <a:alpha val="70000"/>
                </a:schemeClr>
              </a:solidFill>
              <a:headEnd type="none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그룹 49"/>
          <p:cNvGrpSpPr/>
          <p:nvPr/>
        </p:nvGrpSpPr>
        <p:grpSpPr>
          <a:xfrm>
            <a:off x="4714876" y="4286256"/>
            <a:ext cx="1977752" cy="428628"/>
            <a:chOff x="4714876" y="4000504"/>
            <a:chExt cx="1977752" cy="428628"/>
          </a:xfrm>
        </p:grpSpPr>
        <p:cxnSp>
          <p:nvCxnSpPr>
            <p:cNvPr id="52" name="직선 연결선 51"/>
            <p:cNvCxnSpPr/>
            <p:nvPr/>
          </p:nvCxnSpPr>
          <p:spPr>
            <a:xfrm rot="5400000" flipH="1" flipV="1">
              <a:off x="4643438" y="4071942"/>
              <a:ext cx="428628" cy="285752"/>
            </a:xfrm>
            <a:prstGeom prst="line">
              <a:avLst/>
            </a:prstGeom>
            <a:ln>
              <a:solidFill>
                <a:schemeClr val="accent5">
                  <a:lumMod val="75000"/>
                  <a:alpha val="70000"/>
                </a:schemeClr>
              </a:solidFill>
              <a:headEnd type="oval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직선 연결선 52"/>
            <p:cNvCxnSpPr/>
            <p:nvPr/>
          </p:nvCxnSpPr>
          <p:spPr>
            <a:xfrm flipV="1">
              <a:off x="5000628" y="4000504"/>
              <a:ext cx="1692000" cy="2059"/>
            </a:xfrm>
            <a:prstGeom prst="line">
              <a:avLst/>
            </a:prstGeom>
            <a:ln>
              <a:solidFill>
                <a:schemeClr val="accent5">
                  <a:lumMod val="75000"/>
                  <a:alpha val="70000"/>
                </a:schemeClr>
              </a:solidFill>
              <a:headEnd type="none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그룹 30"/>
          <p:cNvGrpSpPr/>
          <p:nvPr/>
        </p:nvGrpSpPr>
        <p:grpSpPr>
          <a:xfrm>
            <a:off x="6715140" y="1142984"/>
            <a:ext cx="2000264" cy="695128"/>
            <a:chOff x="6715140" y="857232"/>
            <a:chExt cx="2000264" cy="695128"/>
          </a:xfrm>
        </p:grpSpPr>
        <p:sp>
          <p:nvSpPr>
            <p:cNvPr id="15" name="TextBox 14"/>
            <p:cNvSpPr txBox="1"/>
            <p:nvPr/>
          </p:nvSpPr>
          <p:spPr>
            <a:xfrm>
              <a:off x="6715140" y="857232"/>
              <a:ext cx="176266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b="1" dirty="0" smtClean="0">
                  <a:solidFill>
                    <a:schemeClr val="accent1">
                      <a:lumMod val="60000"/>
                      <a:lumOff val="40000"/>
                    </a:schemeClr>
                  </a:solidFill>
                  <a:latin typeface="+mj-ea"/>
                  <a:ea typeface="+mj-ea"/>
                </a:rPr>
                <a:t>Vertical Frame</a:t>
              </a:r>
            </a:p>
          </p:txBody>
        </p:sp>
        <p:sp>
          <p:nvSpPr>
            <p:cNvPr id="54" name="직사각형 53"/>
            <p:cNvSpPr/>
            <p:nvPr/>
          </p:nvSpPr>
          <p:spPr>
            <a:xfrm>
              <a:off x="6751352" y="1152250"/>
              <a:ext cx="1964052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ko-KR" sz="1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Contains main control board and the X-ray LED lamp.</a:t>
              </a:r>
              <a:endParaRPr lang="ko-KR" altLang="en-US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16" name="그룹 36"/>
          <p:cNvGrpSpPr/>
          <p:nvPr/>
        </p:nvGrpSpPr>
        <p:grpSpPr>
          <a:xfrm>
            <a:off x="6715140" y="4143380"/>
            <a:ext cx="1589742" cy="723432"/>
            <a:chOff x="6715140" y="3857628"/>
            <a:chExt cx="1589742" cy="723432"/>
          </a:xfrm>
        </p:grpSpPr>
        <p:sp>
          <p:nvSpPr>
            <p:cNvPr id="49" name="TextBox 48"/>
            <p:cNvSpPr txBox="1"/>
            <p:nvPr/>
          </p:nvSpPr>
          <p:spPr>
            <a:xfrm>
              <a:off x="6715140" y="3857628"/>
              <a:ext cx="73609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b="1" dirty="0" smtClean="0">
                  <a:solidFill>
                    <a:schemeClr val="accent1">
                      <a:lumMod val="60000"/>
                      <a:lumOff val="40000"/>
                    </a:schemeClr>
                  </a:solidFill>
                  <a:latin typeface="Arial" pitchFamily="34" charset="0"/>
                  <a:ea typeface="+mj-ea"/>
                  <a:cs typeface="Arial" pitchFamily="34" charset="0"/>
                </a:rPr>
                <a:t>Base</a:t>
              </a:r>
            </a:p>
          </p:txBody>
        </p:sp>
        <p:sp>
          <p:nvSpPr>
            <p:cNvPr id="55" name="직사각형 54"/>
            <p:cNvSpPr/>
            <p:nvPr/>
          </p:nvSpPr>
          <p:spPr>
            <a:xfrm>
              <a:off x="6715140" y="4180950"/>
              <a:ext cx="1589742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ko-KR" sz="1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ea typeface="+mj-ea"/>
                  <a:cs typeface="Arial" pitchFamily="34" charset="0"/>
                </a:rPr>
                <a:t>Base is for the support of the whole unit (Optional).</a:t>
              </a:r>
              <a:endParaRPr lang="ko-KR" altLang="en-US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+mj-ea"/>
                <a:cs typeface="Arial" pitchFamily="34" charset="0"/>
              </a:endParaRPr>
            </a:p>
          </p:txBody>
        </p:sp>
      </p:grpSp>
      <p:grpSp>
        <p:nvGrpSpPr>
          <p:cNvPr id="17" name="그룹 40"/>
          <p:cNvGrpSpPr/>
          <p:nvPr/>
        </p:nvGrpSpPr>
        <p:grpSpPr>
          <a:xfrm>
            <a:off x="642910" y="4416990"/>
            <a:ext cx="1722979" cy="684772"/>
            <a:chOff x="967298" y="4131238"/>
            <a:chExt cx="1722979" cy="684772"/>
          </a:xfrm>
        </p:grpSpPr>
        <p:sp>
          <p:nvSpPr>
            <p:cNvPr id="45" name="TextBox 44"/>
            <p:cNvSpPr txBox="1"/>
            <p:nvPr/>
          </p:nvSpPr>
          <p:spPr>
            <a:xfrm>
              <a:off x="967298" y="4131238"/>
              <a:ext cx="157767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b="1" dirty="0" smtClean="0">
                  <a:solidFill>
                    <a:schemeClr val="accent1">
                      <a:lumMod val="60000"/>
                      <a:lumOff val="40000"/>
                    </a:schemeClr>
                  </a:solidFill>
                  <a:latin typeface="Arial" pitchFamily="34" charset="0"/>
                  <a:ea typeface="+mj-ea"/>
                  <a:cs typeface="Arial" pitchFamily="34" charset="0"/>
                </a:rPr>
                <a:t>Column Unit</a:t>
              </a:r>
            </a:p>
          </p:txBody>
        </p:sp>
        <p:sp>
          <p:nvSpPr>
            <p:cNvPr id="56" name="직사각형 55"/>
            <p:cNvSpPr/>
            <p:nvPr/>
          </p:nvSpPr>
          <p:spPr>
            <a:xfrm>
              <a:off x="974699" y="4415900"/>
              <a:ext cx="1715578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ko-KR" sz="1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ea typeface="+mj-ea"/>
                  <a:cs typeface="Arial" pitchFamily="34" charset="0"/>
                </a:rPr>
                <a:t>Height of the device is adjusted.</a:t>
              </a:r>
              <a:endParaRPr lang="ko-KR" altLang="en-US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+mj-ea"/>
                <a:cs typeface="Arial" pitchFamily="34" charset="0"/>
              </a:endParaRPr>
            </a:p>
          </p:txBody>
        </p:sp>
      </p:grpSp>
      <p:grpSp>
        <p:nvGrpSpPr>
          <p:cNvPr id="18" name="그룹 32"/>
          <p:cNvGrpSpPr/>
          <p:nvPr/>
        </p:nvGrpSpPr>
        <p:grpSpPr>
          <a:xfrm>
            <a:off x="6715140" y="2143116"/>
            <a:ext cx="1697577" cy="851919"/>
            <a:chOff x="6715140" y="1857364"/>
            <a:chExt cx="1697577" cy="851919"/>
          </a:xfrm>
        </p:grpSpPr>
        <p:sp>
          <p:nvSpPr>
            <p:cNvPr id="35" name="TextBox 34"/>
            <p:cNvSpPr txBox="1"/>
            <p:nvPr/>
          </p:nvSpPr>
          <p:spPr>
            <a:xfrm>
              <a:off x="6715140" y="1857364"/>
              <a:ext cx="166596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b="1" dirty="0" smtClean="0">
                  <a:solidFill>
                    <a:schemeClr val="accent1">
                      <a:lumMod val="60000"/>
                      <a:lumOff val="40000"/>
                    </a:schemeClr>
                  </a:solidFill>
                  <a:latin typeface="Arial" pitchFamily="34" charset="0"/>
                  <a:ea typeface="+mj-ea"/>
                  <a:cs typeface="Arial" pitchFamily="34" charset="0"/>
                </a:rPr>
                <a:t>Rotating Unit</a:t>
              </a:r>
            </a:p>
          </p:txBody>
        </p:sp>
        <p:sp>
          <p:nvSpPr>
            <p:cNvPr id="57" name="직사각형 56"/>
            <p:cNvSpPr/>
            <p:nvPr/>
          </p:nvSpPr>
          <p:spPr>
            <a:xfrm>
              <a:off x="6725364" y="2155285"/>
              <a:ext cx="1687353" cy="5539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ko-KR" sz="1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ea typeface="+mj-ea"/>
                  <a:cs typeface="Arial" pitchFamily="34" charset="0"/>
                </a:rPr>
                <a:t>Sensor and X-ray Generator rotates when capturing the PANO image.</a:t>
              </a:r>
            </a:p>
          </p:txBody>
        </p:sp>
      </p:grpSp>
      <p:grpSp>
        <p:nvGrpSpPr>
          <p:cNvPr id="19" name="그룹 41"/>
          <p:cNvGrpSpPr/>
          <p:nvPr/>
        </p:nvGrpSpPr>
        <p:grpSpPr>
          <a:xfrm>
            <a:off x="642910" y="3500438"/>
            <a:ext cx="1785950" cy="809584"/>
            <a:chOff x="967298" y="3214686"/>
            <a:chExt cx="1785950" cy="809584"/>
          </a:xfrm>
        </p:grpSpPr>
        <p:sp>
          <p:nvSpPr>
            <p:cNvPr id="39" name="TextBox 38"/>
            <p:cNvSpPr txBox="1"/>
            <p:nvPr/>
          </p:nvSpPr>
          <p:spPr>
            <a:xfrm>
              <a:off x="967298" y="3214686"/>
              <a:ext cx="172354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b="1" dirty="0" smtClean="0">
                  <a:solidFill>
                    <a:schemeClr val="accent1">
                      <a:lumMod val="60000"/>
                      <a:lumOff val="40000"/>
                    </a:schemeClr>
                  </a:solidFill>
                  <a:latin typeface="Arial" pitchFamily="34" charset="0"/>
                  <a:ea typeface="+mj-ea"/>
                  <a:cs typeface="Arial" pitchFamily="34" charset="0"/>
                </a:rPr>
                <a:t>Handle Frame</a:t>
              </a:r>
            </a:p>
          </p:txBody>
        </p:sp>
        <p:sp>
          <p:nvSpPr>
            <p:cNvPr id="64" name="직사각형 63"/>
            <p:cNvSpPr/>
            <p:nvPr/>
          </p:nvSpPr>
          <p:spPr>
            <a:xfrm>
              <a:off x="974698" y="3470272"/>
              <a:ext cx="1778550" cy="5539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ko-KR" sz="1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ea typeface="+mj-ea"/>
                  <a:cs typeface="Arial" pitchFamily="34" charset="0"/>
                </a:rPr>
                <a:t>Power switch and the components needed for patient positioning.</a:t>
              </a:r>
              <a:endParaRPr lang="ko-KR" altLang="en-US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+mj-ea"/>
                <a:cs typeface="Arial" pitchFamily="34" charset="0"/>
              </a:endParaRPr>
            </a:p>
          </p:txBody>
        </p:sp>
      </p:grpSp>
      <p:sp>
        <p:nvSpPr>
          <p:cNvPr id="29" name="TextBox 28"/>
          <p:cNvSpPr txBox="1"/>
          <p:nvPr/>
        </p:nvSpPr>
        <p:spPr>
          <a:xfrm>
            <a:off x="571472" y="395567"/>
            <a:ext cx="64111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ea typeface="+mj-ea"/>
                <a:cs typeface="Arial" pitchFamily="34" charset="0"/>
              </a:rPr>
              <a:t>Structure, Function and Accessories of the Product</a:t>
            </a:r>
          </a:p>
        </p:txBody>
      </p:sp>
      <p:grpSp>
        <p:nvGrpSpPr>
          <p:cNvPr id="44" name="그룹 37"/>
          <p:cNvGrpSpPr/>
          <p:nvPr/>
        </p:nvGrpSpPr>
        <p:grpSpPr>
          <a:xfrm>
            <a:off x="7786710" y="6417254"/>
            <a:ext cx="1213034" cy="369332"/>
            <a:chOff x="383284" y="4870823"/>
            <a:chExt cx="1213034" cy="369332"/>
          </a:xfrm>
        </p:grpSpPr>
        <p:sp>
          <p:nvSpPr>
            <p:cNvPr id="46" name="줄무늬가 있는 오른쪽 화살표 45"/>
            <p:cNvSpPr/>
            <p:nvPr/>
          </p:nvSpPr>
          <p:spPr bwMode="auto">
            <a:xfrm>
              <a:off x="1252191" y="4923076"/>
              <a:ext cx="344127" cy="233499"/>
            </a:xfrm>
            <a:prstGeom prst="stripedRightArrow">
              <a:avLst>
                <a:gd name="adj1" fmla="val 54775"/>
                <a:gd name="adj2" fmla="val 68539"/>
              </a:avLst>
            </a:prstGeom>
            <a:solidFill>
              <a:schemeClr val="accent6">
                <a:lumMod val="75000"/>
              </a:schemeClr>
            </a:solidFill>
            <a:ln w="3175">
              <a:noFill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rtlCol="0" anchor="ctr"/>
            <a:lstStyle/>
            <a:p>
              <a:pPr algn="ctr"/>
              <a:endParaRPr lang="ko-KR" altLang="en-US" sz="1600">
                <a:latin typeface="+mj-ea"/>
                <a:ea typeface="+mj-ea"/>
              </a:endParaRP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383284" y="4870823"/>
              <a:ext cx="8899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Black" pitchFamily="34" charset="0"/>
                  <a:ea typeface="+mj-ea"/>
                </a:rPr>
                <a:t>NEXT</a:t>
              </a:r>
              <a:endParaRPr lang="ko-KR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itchFamily="34" charset="0"/>
                <a:ea typeface="+mj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8322355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00"/>
                            </p:stCondLst>
                            <p:childTnLst>
                              <p:par>
                                <p:cTn id="53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02. 업무\2014년\02. 전략과제\13. EM 동영상\dlalwl2.pn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4813445" y="1204906"/>
            <a:ext cx="4330555" cy="5653094"/>
          </a:xfrm>
          <a:prstGeom prst="rect">
            <a:avLst/>
          </a:prstGeom>
          <a:noFill/>
        </p:spPr>
      </p:pic>
      <p:sp>
        <p:nvSpPr>
          <p:cNvPr id="6" name="타원 5"/>
          <p:cNvSpPr/>
          <p:nvPr/>
        </p:nvSpPr>
        <p:spPr bwMode="auto">
          <a:xfrm>
            <a:off x="8001024" y="3500438"/>
            <a:ext cx="714380" cy="714380"/>
          </a:xfrm>
          <a:prstGeom prst="ellipse">
            <a:avLst/>
          </a:prstGeom>
          <a:solidFill>
            <a:schemeClr val="accent5">
              <a:lumMod val="75000"/>
              <a:alpha val="40000"/>
            </a:schemeClr>
          </a:solidFill>
          <a:ln w="3175">
            <a:noFill/>
            <a:miter lim="800000"/>
            <a:headEnd/>
            <a:tailEnd/>
          </a:ln>
          <a:effectLst/>
        </p:spPr>
        <p:txBody>
          <a:bodyPr wrap="none" rtlCol="0" anchor="ctr"/>
          <a:lstStyle/>
          <a:p>
            <a:pPr algn="ctr"/>
            <a:endParaRPr lang="ko-KR" altLang="en-US">
              <a:latin typeface="+mj-ea"/>
              <a:ea typeface="+mj-ea"/>
            </a:endParaRPr>
          </a:p>
        </p:txBody>
      </p:sp>
      <p:grpSp>
        <p:nvGrpSpPr>
          <p:cNvPr id="2" name="그룹 19"/>
          <p:cNvGrpSpPr/>
          <p:nvPr/>
        </p:nvGrpSpPr>
        <p:grpSpPr>
          <a:xfrm>
            <a:off x="848678" y="928670"/>
            <a:ext cx="3366132" cy="2286016"/>
            <a:chOff x="857224" y="928670"/>
            <a:chExt cx="3366132" cy="2286016"/>
          </a:xfrm>
        </p:grpSpPr>
        <p:sp>
          <p:nvSpPr>
            <p:cNvPr id="11" name="직사각형 10"/>
            <p:cNvSpPr/>
            <p:nvPr/>
          </p:nvSpPr>
          <p:spPr>
            <a:xfrm>
              <a:off x="981994" y="1397287"/>
              <a:ext cx="3027048" cy="57708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ko-KR" sz="105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ea"/>
                  <a:ea typeface="+mj-ea"/>
                </a:rPr>
                <a:t>Turn on the switch and wait until the product initializes completely.  Then, execute the Capture Software. </a:t>
              </a:r>
              <a:endParaRPr lang="ko-KR" altLang="en-US" sz="105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endParaRPr>
            </a:p>
          </p:txBody>
        </p:sp>
        <p:pic>
          <p:nvPicPr>
            <p:cNvPr id="25" name="Picture 4" descr="D:\02. 업무\2014년\02. 전략과제\13. EM 동영상\00. 디자이너 이력서\20140820_134428\20140820_134428.jpg"/>
            <p:cNvPicPr>
              <a:picLocks noChangeAspect="1" noChangeArrowheads="1"/>
            </p:cNvPicPr>
            <p:nvPr/>
          </p:nvPicPr>
          <p:blipFill>
            <a:blip r:embed="rId3" cstate="screen">
              <a:lum bright="4000" contrast="38000"/>
            </a:blip>
            <a:srcRect r="-1593"/>
            <a:stretch>
              <a:fillRect/>
            </a:stretch>
          </p:blipFill>
          <p:spPr bwMode="auto">
            <a:xfrm>
              <a:off x="1071538" y="2057906"/>
              <a:ext cx="1357322" cy="1084381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 w="19050">
              <a:solidFill>
                <a:schemeClr val="accent1">
                  <a:lumMod val="60000"/>
                  <a:lumOff val="40000"/>
                </a:schemeClr>
              </a:solidFill>
            </a:ln>
            <a:effectLst/>
          </p:spPr>
        </p:pic>
        <p:sp>
          <p:nvSpPr>
            <p:cNvPr id="47" name="모서리가 둥근 직사각형 46"/>
            <p:cNvSpPr/>
            <p:nvPr/>
          </p:nvSpPr>
          <p:spPr bwMode="auto">
            <a:xfrm>
              <a:off x="857224" y="1147747"/>
              <a:ext cx="3366132" cy="2066939"/>
            </a:xfrm>
            <a:prstGeom prst="roundRect">
              <a:avLst>
                <a:gd name="adj" fmla="val 7374"/>
              </a:avLst>
            </a:prstGeom>
            <a:noFill/>
            <a:ln w="3175">
              <a:solidFill>
                <a:schemeClr val="accent1">
                  <a:lumMod val="60000"/>
                  <a:lumOff val="40000"/>
                  <a:alpha val="40000"/>
                </a:schemeClr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rtlCol="0" anchor="ctr"/>
            <a:lstStyle/>
            <a:p>
              <a:pPr algn="ctr"/>
              <a:endParaRPr lang="ko-KR" altLang="en-US">
                <a:latin typeface="+mj-ea"/>
                <a:ea typeface="+mj-ea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000100" y="928670"/>
              <a:ext cx="1593467" cy="423684"/>
            </a:xfrm>
            <a:prstGeom prst="roundRect">
              <a:avLst>
                <a:gd name="adj" fmla="val 35315"/>
              </a:avLst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altLang="ko-KR" sz="1600" b="1" dirty="0" smtClean="0">
                  <a:solidFill>
                    <a:schemeClr val="bg1"/>
                  </a:solidFill>
                  <a:latin typeface="Arial" pitchFamily="34" charset="0"/>
                  <a:ea typeface="+mj-ea"/>
                  <a:cs typeface="Arial" pitchFamily="34" charset="0"/>
                </a:rPr>
                <a:t>Power Switch</a:t>
              </a:r>
            </a:p>
          </p:txBody>
        </p:sp>
      </p:grpSp>
      <p:grpSp>
        <p:nvGrpSpPr>
          <p:cNvPr id="3" name="그룹 25"/>
          <p:cNvGrpSpPr/>
          <p:nvPr/>
        </p:nvGrpSpPr>
        <p:grpSpPr>
          <a:xfrm>
            <a:off x="857224" y="3963997"/>
            <a:ext cx="5500726" cy="2518314"/>
            <a:chOff x="857224" y="3857628"/>
            <a:chExt cx="5500726" cy="2518314"/>
          </a:xfrm>
        </p:grpSpPr>
        <p:sp>
          <p:nvSpPr>
            <p:cNvPr id="52" name="직사각형 51"/>
            <p:cNvSpPr/>
            <p:nvPr/>
          </p:nvSpPr>
          <p:spPr bwMode="auto">
            <a:xfrm>
              <a:off x="3571868" y="4398884"/>
              <a:ext cx="2643206" cy="1944000"/>
            </a:xfrm>
            <a:prstGeom prst="rect">
              <a:avLst/>
            </a:prstGeom>
            <a:solidFill>
              <a:schemeClr val="accent1">
                <a:lumMod val="60000"/>
                <a:lumOff val="40000"/>
                <a:alpha val="20000"/>
              </a:schemeClr>
            </a:solidFill>
            <a:ln w="19050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rtlCol="0" anchor="ctr"/>
            <a:lstStyle/>
            <a:p>
              <a:pPr algn="ctr"/>
              <a:endParaRPr lang="ko-KR" altLang="en-US">
                <a:latin typeface="+mj-ea"/>
                <a:ea typeface="+mj-ea"/>
              </a:endParaRPr>
            </a:p>
          </p:txBody>
        </p:sp>
        <p:sp>
          <p:nvSpPr>
            <p:cNvPr id="45" name="직사각형 44"/>
            <p:cNvSpPr/>
            <p:nvPr/>
          </p:nvSpPr>
          <p:spPr>
            <a:xfrm>
              <a:off x="3610354" y="5802072"/>
              <a:ext cx="2571768" cy="5539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buFont typeface="Wingdings" pitchFamily="2" charset="2"/>
                <a:buChar char="l"/>
              </a:pPr>
              <a:r>
                <a:rPr lang="ko-KR" altLang="en-US" sz="10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ea"/>
                  <a:ea typeface="+mj-ea"/>
                </a:rPr>
                <a:t> </a:t>
              </a:r>
              <a:r>
                <a:rPr lang="en-US" altLang="ko-KR" sz="10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ea"/>
                  <a:ea typeface="+mj-ea"/>
                </a:rPr>
                <a:t>To re-operate the device, please</a:t>
              </a:r>
              <a:br>
                <a:rPr lang="en-US" altLang="ko-KR" sz="10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ea"/>
                  <a:ea typeface="+mj-ea"/>
                </a:rPr>
              </a:br>
              <a:r>
                <a:rPr lang="en-US" altLang="ko-KR" sz="10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ea"/>
                  <a:ea typeface="+mj-ea"/>
                </a:rPr>
                <a:t>   rotate the button clockwise, in the     </a:t>
              </a:r>
            </a:p>
            <a:p>
              <a:r>
                <a:rPr lang="en-US" altLang="ko-KR" sz="10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ea"/>
                  <a:ea typeface="+mj-ea"/>
                </a:rPr>
                <a:t>   direction of the arrow. </a:t>
              </a:r>
            </a:p>
          </p:txBody>
        </p:sp>
        <p:grpSp>
          <p:nvGrpSpPr>
            <p:cNvPr id="4" name="그룹 23"/>
            <p:cNvGrpSpPr/>
            <p:nvPr/>
          </p:nvGrpSpPr>
          <p:grpSpPr>
            <a:xfrm>
              <a:off x="857224" y="3857628"/>
              <a:ext cx="5500726" cy="2518314"/>
              <a:chOff x="857224" y="3857628"/>
              <a:chExt cx="5500726" cy="2518314"/>
            </a:xfrm>
          </p:grpSpPr>
          <p:sp>
            <p:nvSpPr>
              <p:cNvPr id="46" name="모서리가 둥근 직사각형 45"/>
              <p:cNvSpPr/>
              <p:nvPr/>
            </p:nvSpPr>
            <p:spPr bwMode="auto">
              <a:xfrm>
                <a:off x="857224" y="4071942"/>
                <a:ext cx="5500726" cy="2304000"/>
              </a:xfrm>
              <a:prstGeom prst="roundRect">
                <a:avLst>
                  <a:gd name="adj" fmla="val 7374"/>
                </a:avLst>
              </a:prstGeom>
              <a:noFill/>
              <a:ln w="3175">
                <a:solidFill>
                  <a:schemeClr val="accent1">
                    <a:lumMod val="60000"/>
                    <a:lumOff val="40000"/>
                    <a:alpha val="40000"/>
                  </a:schemeClr>
                </a:solidFill>
                <a:miter lim="800000"/>
                <a:headEnd/>
                <a:tailEnd/>
              </a:ln>
              <a:effectLst>
                <a:outerShdw dist="35921" dir="2700000" algn="ctr" rotWithShape="0">
                  <a:schemeClr val="bg2">
                    <a:alpha val="50000"/>
                  </a:schemeClr>
                </a:outerShdw>
              </a:effectLst>
            </p:spPr>
            <p:txBody>
              <a:bodyPr wrap="none" rtlCol="0" anchor="ctr"/>
              <a:lstStyle/>
              <a:p>
                <a:pPr algn="ctr"/>
                <a:endParaRPr lang="ko-KR" altLang="en-US">
                  <a:latin typeface="+mj-ea"/>
                  <a:ea typeface="+mj-ea"/>
                </a:endParaRPr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987270" y="3857628"/>
                <a:ext cx="2067168" cy="407313"/>
              </a:xfrm>
              <a:prstGeom prst="roundRect">
                <a:avLst>
                  <a:gd name="adj" fmla="val 29382"/>
                </a:avLst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r>
                  <a:rPr lang="en-US" altLang="ko-KR" sz="1600" b="1" dirty="0" smtClean="0">
                    <a:solidFill>
                      <a:schemeClr val="bg1"/>
                    </a:solidFill>
                    <a:latin typeface="Arial" pitchFamily="34" charset="0"/>
                    <a:ea typeface="HY헤드라인M" pitchFamily="18" charset="-127"/>
                    <a:cs typeface="Arial" pitchFamily="34" charset="0"/>
                  </a:rPr>
                  <a:t>Emergency Switch</a:t>
                </a:r>
              </a:p>
            </p:txBody>
          </p:sp>
          <p:sp>
            <p:nvSpPr>
              <p:cNvPr id="16" name="직사각형 15"/>
              <p:cNvSpPr/>
              <p:nvPr/>
            </p:nvSpPr>
            <p:spPr>
              <a:xfrm>
                <a:off x="981994" y="4310970"/>
                <a:ext cx="2518436" cy="55399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altLang="ko-KR" sz="1000" b="1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If any emergency situation occurs, please press the emergency switch to stop the operation of the device. </a:t>
                </a:r>
                <a:endParaRPr lang="en-US" altLang="ko-KR" sz="10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ea"/>
                  <a:ea typeface="+mj-ea"/>
                </a:endParaRPr>
              </a:p>
            </p:txBody>
          </p:sp>
          <p:pic>
            <p:nvPicPr>
              <p:cNvPr id="44" name="Picture 2" descr="D:\02. 업무\2014년\02. 전략과제\13. EM 동영상\00. 디자이너 이력서\20140820_134428\20140820_134442.jpg"/>
              <p:cNvPicPr>
                <a:picLocks noChangeAspect="1" noChangeArrowheads="1"/>
              </p:cNvPicPr>
              <p:nvPr/>
            </p:nvPicPr>
            <p:blipFill>
              <a:blip r:embed="rId4" cstate="screen"/>
              <a:srcRect/>
              <a:stretch>
                <a:fillRect/>
              </a:stretch>
            </p:blipFill>
            <p:spPr bwMode="auto">
              <a:xfrm>
                <a:off x="1071538" y="5026150"/>
                <a:ext cx="1357322" cy="1260370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 w="19050">
                <a:solidFill>
                  <a:schemeClr val="accent1">
                    <a:lumMod val="60000"/>
                    <a:lumOff val="40000"/>
                  </a:schemeClr>
                </a:solidFill>
              </a:ln>
              <a:effectLst/>
            </p:spPr>
          </p:pic>
        </p:grpSp>
        <p:pic>
          <p:nvPicPr>
            <p:cNvPr id="3075" name="Picture 3" descr="D:\02. 업무\2014년\02. 전략과제\13. EM 동영상\00. 디자이너 이력서\20140822_132226.jpg"/>
            <p:cNvPicPr>
              <a:picLocks noChangeAspect="1" noChangeArrowheads="1"/>
            </p:cNvPicPr>
            <p:nvPr/>
          </p:nvPicPr>
          <p:blipFill>
            <a:blip r:embed="rId5" cstate="screen">
              <a:lum bright="1000" contrast="35000"/>
            </a:blip>
            <a:srcRect/>
            <a:stretch>
              <a:fillRect/>
            </a:stretch>
          </p:blipFill>
          <p:spPr bwMode="auto">
            <a:xfrm>
              <a:off x="4967676" y="4483968"/>
              <a:ext cx="1143008" cy="1301399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  <a:effectLst/>
          </p:spPr>
        </p:pic>
        <p:pic>
          <p:nvPicPr>
            <p:cNvPr id="3076" name="Picture 4" descr="D:\02. 업무\2014년\02. 전략과제\13. EM 동영상\00. 디자이너 이력서\20140822_132220.jpg"/>
            <p:cNvPicPr>
              <a:picLocks noChangeAspect="1" noChangeArrowheads="1"/>
            </p:cNvPicPr>
            <p:nvPr/>
          </p:nvPicPr>
          <p:blipFill>
            <a:blip r:embed="rId6" cstate="screen">
              <a:lum bright="7000" contrast="30000"/>
            </a:blip>
            <a:srcRect/>
            <a:stretch>
              <a:fillRect/>
            </a:stretch>
          </p:blipFill>
          <p:spPr bwMode="auto">
            <a:xfrm>
              <a:off x="3681792" y="4492206"/>
              <a:ext cx="1143008" cy="1285884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  <a:effectLst/>
          </p:spPr>
        </p:pic>
      </p:grpSp>
      <p:grpSp>
        <p:nvGrpSpPr>
          <p:cNvPr id="5" name="그룹 21"/>
          <p:cNvGrpSpPr/>
          <p:nvPr/>
        </p:nvGrpSpPr>
        <p:grpSpPr>
          <a:xfrm>
            <a:off x="4225318" y="1365536"/>
            <a:ext cx="4267534" cy="2500330"/>
            <a:chOff x="4225318" y="1365536"/>
            <a:chExt cx="4267534" cy="2500330"/>
          </a:xfrm>
        </p:grpSpPr>
        <p:cxnSp>
          <p:nvCxnSpPr>
            <p:cNvPr id="12" name="직선 연결선 11"/>
            <p:cNvCxnSpPr/>
            <p:nvPr/>
          </p:nvCxnSpPr>
          <p:spPr>
            <a:xfrm>
              <a:off x="4225318" y="1365536"/>
              <a:ext cx="1404000" cy="1588"/>
            </a:xfrm>
            <a:prstGeom prst="line">
              <a:avLst/>
            </a:prstGeom>
            <a:ln>
              <a:solidFill>
                <a:schemeClr val="accent5">
                  <a:lumMod val="75000"/>
                  <a:alpha val="7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직선 연결선 60"/>
            <p:cNvCxnSpPr/>
            <p:nvPr/>
          </p:nvCxnSpPr>
          <p:spPr>
            <a:xfrm>
              <a:off x="5635332" y="1365536"/>
              <a:ext cx="2857520" cy="2500330"/>
            </a:xfrm>
            <a:prstGeom prst="line">
              <a:avLst/>
            </a:prstGeom>
            <a:ln>
              <a:solidFill>
                <a:schemeClr val="accent5">
                  <a:lumMod val="75000"/>
                  <a:alpha val="70000"/>
                </a:schemeClr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그룹 22"/>
          <p:cNvGrpSpPr/>
          <p:nvPr/>
        </p:nvGrpSpPr>
        <p:grpSpPr>
          <a:xfrm>
            <a:off x="6357950" y="3929066"/>
            <a:ext cx="1857388" cy="715968"/>
            <a:chOff x="6357950" y="3929066"/>
            <a:chExt cx="1857388" cy="715968"/>
          </a:xfrm>
        </p:grpSpPr>
        <p:cxnSp>
          <p:nvCxnSpPr>
            <p:cNvPr id="34" name="직선 연결선 33"/>
            <p:cNvCxnSpPr/>
            <p:nvPr/>
          </p:nvCxnSpPr>
          <p:spPr>
            <a:xfrm rot="5400000" flipH="1" flipV="1">
              <a:off x="7715271" y="4143383"/>
              <a:ext cx="714384" cy="285750"/>
            </a:xfrm>
            <a:prstGeom prst="line">
              <a:avLst/>
            </a:prstGeom>
            <a:ln>
              <a:solidFill>
                <a:schemeClr val="accent5">
                  <a:lumMod val="75000"/>
                  <a:alpha val="70000"/>
                </a:schemeClr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직선 연결선 64"/>
            <p:cNvCxnSpPr/>
            <p:nvPr/>
          </p:nvCxnSpPr>
          <p:spPr>
            <a:xfrm>
              <a:off x="6357950" y="4643446"/>
              <a:ext cx="1571636" cy="1588"/>
            </a:xfrm>
            <a:prstGeom prst="line">
              <a:avLst/>
            </a:prstGeom>
            <a:ln>
              <a:solidFill>
                <a:schemeClr val="accent5">
                  <a:lumMod val="75000"/>
                  <a:alpha val="7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그룹 37"/>
          <p:cNvGrpSpPr/>
          <p:nvPr/>
        </p:nvGrpSpPr>
        <p:grpSpPr>
          <a:xfrm>
            <a:off x="7886335" y="6381328"/>
            <a:ext cx="1213034" cy="369332"/>
            <a:chOff x="383284" y="4870823"/>
            <a:chExt cx="1213034" cy="369332"/>
          </a:xfrm>
        </p:grpSpPr>
        <p:sp>
          <p:nvSpPr>
            <p:cNvPr id="35" name="줄무늬가 있는 오른쪽 화살표 34"/>
            <p:cNvSpPr/>
            <p:nvPr/>
          </p:nvSpPr>
          <p:spPr bwMode="auto">
            <a:xfrm>
              <a:off x="1252191" y="4923076"/>
              <a:ext cx="344127" cy="233499"/>
            </a:xfrm>
            <a:prstGeom prst="stripedRightArrow">
              <a:avLst>
                <a:gd name="adj1" fmla="val 54775"/>
                <a:gd name="adj2" fmla="val 68539"/>
              </a:avLst>
            </a:prstGeom>
            <a:solidFill>
              <a:schemeClr val="accent6">
                <a:lumMod val="75000"/>
              </a:schemeClr>
            </a:solidFill>
            <a:ln w="3175">
              <a:noFill/>
              <a:headEnd/>
              <a:tailE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rtlCol="0" anchor="ctr"/>
            <a:lstStyle/>
            <a:p>
              <a:pPr algn="ctr"/>
              <a:endParaRPr lang="ko-KR" altLang="en-US" sz="1600">
                <a:latin typeface="+mj-ea"/>
                <a:ea typeface="+mj-ea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383284" y="4870823"/>
              <a:ext cx="8899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Black" pitchFamily="34" charset="0"/>
                  <a:ea typeface="+mj-ea"/>
                </a:rPr>
                <a:t>NEXT</a:t>
              </a:r>
              <a:endParaRPr lang="ko-KR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itchFamily="34" charset="0"/>
                <a:ea typeface="+mj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3892562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0"/>
                            </p:stCondLst>
                            <p:childTnLst>
                              <p:par>
                                <p:cTn id="27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6000"/>
                            </p:stCondLst>
                            <p:childTnLst>
                              <p:par>
                                <p:cTn id="30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5" descr="D:\02. 업무\2014년\02. 전략과제\13. EM 동영상\pax-i0002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06517" y="1000108"/>
            <a:ext cx="4637483" cy="5857892"/>
          </a:xfrm>
          <a:prstGeom prst="rect">
            <a:avLst/>
          </a:prstGeom>
          <a:noFill/>
        </p:spPr>
      </p:pic>
      <p:sp>
        <p:nvSpPr>
          <p:cNvPr id="6" name="타원 5"/>
          <p:cNvSpPr/>
          <p:nvPr/>
        </p:nvSpPr>
        <p:spPr bwMode="auto">
          <a:xfrm>
            <a:off x="7429520" y="4143380"/>
            <a:ext cx="714380" cy="714380"/>
          </a:xfrm>
          <a:prstGeom prst="ellipse">
            <a:avLst/>
          </a:prstGeom>
          <a:solidFill>
            <a:schemeClr val="accent5">
              <a:lumMod val="75000"/>
              <a:alpha val="40000"/>
            </a:schemeClr>
          </a:solidFill>
          <a:ln w="3175">
            <a:noFill/>
            <a:miter lim="800000"/>
            <a:headEnd/>
            <a:tailEnd/>
          </a:ln>
          <a:effectLst/>
        </p:spPr>
        <p:txBody>
          <a:bodyPr wrap="none" rtlCol="0" anchor="ctr"/>
          <a:lstStyle/>
          <a:p>
            <a:pPr algn="ctr"/>
            <a:endParaRPr lang="ko-KR" altLang="en-US">
              <a:latin typeface="+mj-ea"/>
              <a:ea typeface="+mj-ea"/>
            </a:endParaRPr>
          </a:p>
        </p:txBody>
      </p:sp>
      <p:cxnSp>
        <p:nvCxnSpPr>
          <p:cNvPr id="12" name="직선 연결선 11"/>
          <p:cNvCxnSpPr/>
          <p:nvPr/>
        </p:nvCxnSpPr>
        <p:spPr>
          <a:xfrm>
            <a:off x="6786578" y="4500570"/>
            <a:ext cx="928694" cy="1588"/>
          </a:xfrm>
          <a:prstGeom prst="line">
            <a:avLst/>
          </a:prstGeom>
          <a:ln>
            <a:solidFill>
              <a:schemeClr val="accent5">
                <a:lumMod val="75000"/>
                <a:alpha val="70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타원 20"/>
          <p:cNvSpPr/>
          <p:nvPr/>
        </p:nvSpPr>
        <p:spPr bwMode="auto">
          <a:xfrm>
            <a:off x="8286776" y="2723673"/>
            <a:ext cx="714380" cy="714380"/>
          </a:xfrm>
          <a:prstGeom prst="ellipse">
            <a:avLst/>
          </a:prstGeom>
          <a:solidFill>
            <a:schemeClr val="accent5">
              <a:lumMod val="75000"/>
              <a:alpha val="40000"/>
            </a:schemeClr>
          </a:solidFill>
          <a:ln w="3175">
            <a:noFill/>
            <a:miter lim="800000"/>
            <a:headEnd/>
            <a:tailEnd/>
          </a:ln>
          <a:effectLst/>
        </p:spPr>
        <p:txBody>
          <a:bodyPr wrap="none" rtlCol="0" anchor="ctr"/>
          <a:lstStyle/>
          <a:p>
            <a:pPr algn="ctr"/>
            <a:endParaRPr lang="ko-KR" altLang="en-US">
              <a:latin typeface="+mj-ea"/>
              <a:ea typeface="+mj-ea"/>
            </a:endParaRPr>
          </a:p>
        </p:txBody>
      </p:sp>
      <p:grpSp>
        <p:nvGrpSpPr>
          <p:cNvPr id="2" name="그룹 37"/>
          <p:cNvGrpSpPr/>
          <p:nvPr/>
        </p:nvGrpSpPr>
        <p:grpSpPr>
          <a:xfrm>
            <a:off x="857224" y="785794"/>
            <a:ext cx="3571900" cy="2786082"/>
            <a:chOff x="857224" y="785794"/>
            <a:chExt cx="3571900" cy="2786082"/>
          </a:xfrm>
        </p:grpSpPr>
        <p:sp>
          <p:nvSpPr>
            <p:cNvPr id="25" name="모서리가 둥근 직사각형 24"/>
            <p:cNvSpPr/>
            <p:nvPr/>
          </p:nvSpPr>
          <p:spPr bwMode="auto">
            <a:xfrm>
              <a:off x="857224" y="1004870"/>
              <a:ext cx="3429024" cy="2567006"/>
            </a:xfrm>
            <a:prstGeom prst="roundRect">
              <a:avLst>
                <a:gd name="adj" fmla="val 7374"/>
              </a:avLst>
            </a:prstGeom>
            <a:noFill/>
            <a:ln w="3175">
              <a:solidFill>
                <a:schemeClr val="accent1">
                  <a:lumMod val="60000"/>
                  <a:lumOff val="40000"/>
                </a:schemeClr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rtlCol="0" anchor="ctr"/>
            <a:lstStyle/>
            <a:p>
              <a:pPr algn="ctr"/>
              <a:endParaRPr lang="ko-KR" altLang="en-US">
                <a:latin typeface="Arial" pitchFamily="34" charset="0"/>
                <a:ea typeface="+mj-ea"/>
                <a:cs typeface="Arial" pitchFamily="34" charset="0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1000100" y="785794"/>
              <a:ext cx="1877474" cy="423684"/>
            </a:xfrm>
            <a:prstGeom prst="roundRect">
              <a:avLst>
                <a:gd name="adj" fmla="val 35315"/>
              </a:avLst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altLang="ko-KR" sz="1600" b="1" dirty="0" smtClean="0">
                  <a:solidFill>
                    <a:schemeClr val="bg1"/>
                  </a:solidFill>
                  <a:latin typeface="Arial" pitchFamily="34" charset="0"/>
                  <a:ea typeface="+mj-ea"/>
                  <a:cs typeface="Arial" pitchFamily="34" charset="0"/>
                </a:rPr>
                <a:t>Up/Down Button</a:t>
              </a:r>
            </a:p>
          </p:txBody>
        </p:sp>
        <p:sp>
          <p:nvSpPr>
            <p:cNvPr id="31" name="직사각형 30"/>
            <p:cNvSpPr/>
            <p:nvPr/>
          </p:nvSpPr>
          <p:spPr>
            <a:xfrm>
              <a:off x="966232" y="1226591"/>
              <a:ext cx="3462892" cy="100796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ko-KR" sz="105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By using the Column up/down button, control the height of the column and then proceed with patient</a:t>
              </a:r>
              <a:br>
                <a:rPr lang="en-US" altLang="ko-KR" sz="105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</a:br>
              <a:r>
                <a:rPr lang="en-US" altLang="ko-KR" sz="105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positioning. </a:t>
              </a:r>
              <a:endParaRPr lang="en-US" altLang="ko-KR" sz="7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+mj-ea"/>
                <a:cs typeface="Arial" pitchFamily="34" charset="0"/>
              </a:endParaRPr>
            </a:p>
            <a:p>
              <a:endParaRPr lang="en-US" altLang="ko-KR" sz="7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+mj-ea"/>
                <a:cs typeface="Arial" pitchFamily="34" charset="0"/>
              </a:endParaRPr>
            </a:p>
            <a:p>
              <a:r>
                <a:rPr lang="en-US" altLang="ko-KR" sz="105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ea typeface="+mj-ea"/>
                  <a:cs typeface="Arial" pitchFamily="34" charset="0"/>
                </a:rPr>
                <a:t>Column moves up by pressing the      button.</a:t>
              </a:r>
            </a:p>
            <a:p>
              <a:r>
                <a:rPr lang="en-US" altLang="ko-KR" sz="105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ea typeface="+mj-ea"/>
                  <a:cs typeface="Arial" pitchFamily="34" charset="0"/>
                </a:rPr>
                <a:t>Column moves down by pressing the      button. </a:t>
              </a:r>
            </a:p>
          </p:txBody>
        </p:sp>
        <p:pic>
          <p:nvPicPr>
            <p:cNvPr id="5123" name="Picture 3" descr="D:\02. 업무\2014년\02. 전략과제\13. EM 동영상\pax-i0001.png"/>
            <p:cNvPicPr>
              <a:picLocks noChangeAspect="1" noChangeArrowheads="1"/>
            </p:cNvPicPr>
            <p:nvPr/>
          </p:nvPicPr>
          <p:blipFill>
            <a:blip r:embed="rId3" cstate="screen">
              <a:lum bright="-5000" contrast="20000"/>
            </a:blip>
            <a:srcRect/>
            <a:stretch>
              <a:fillRect/>
            </a:stretch>
          </p:blipFill>
          <p:spPr bwMode="auto">
            <a:xfrm>
              <a:off x="1071764" y="2263582"/>
              <a:ext cx="1474684" cy="1214446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  <a:effectLst/>
          </p:spPr>
        </p:pic>
        <p:grpSp>
          <p:nvGrpSpPr>
            <p:cNvPr id="3" name="그룹 35"/>
            <p:cNvGrpSpPr/>
            <p:nvPr/>
          </p:nvGrpSpPr>
          <p:grpSpPr>
            <a:xfrm>
              <a:off x="3264417" y="1869533"/>
              <a:ext cx="142876" cy="142876"/>
              <a:chOff x="9738997" y="1196611"/>
              <a:chExt cx="428628" cy="428628"/>
            </a:xfrm>
          </p:grpSpPr>
          <p:sp>
            <p:nvSpPr>
              <p:cNvPr id="34" name="타원 33"/>
              <p:cNvSpPr/>
              <p:nvPr/>
            </p:nvSpPr>
            <p:spPr bwMode="auto">
              <a:xfrm>
                <a:off x="9738997" y="1196611"/>
                <a:ext cx="428628" cy="428628"/>
              </a:xfrm>
              <a:prstGeom prst="ellipse">
                <a:avLst/>
              </a:prstGeom>
              <a:noFill/>
              <a:ln w="9525">
                <a:solidFill>
                  <a:schemeClr val="tx1">
                    <a:lumMod val="50000"/>
                    <a:lumOff val="50000"/>
                  </a:schemeClr>
                </a:solidFill>
                <a:miter lim="800000"/>
                <a:headEnd/>
                <a:tailEnd/>
              </a:ln>
              <a:effectLst>
                <a:outerShdw dist="35921" dir="2700000" algn="ctr" rotWithShape="0">
                  <a:schemeClr val="bg2">
                    <a:alpha val="50000"/>
                  </a:schemeClr>
                </a:outerShdw>
              </a:effectLst>
            </p:spPr>
            <p:txBody>
              <a:bodyPr wrap="none" rtlCol="0" anchor="ctr"/>
              <a:lstStyle/>
              <a:p>
                <a:pPr algn="ctr"/>
                <a:endParaRPr lang="ko-KR" altLang="en-US">
                  <a:latin typeface="Arial" pitchFamily="34" charset="0"/>
                  <a:ea typeface="+mj-ea"/>
                  <a:cs typeface="Arial" pitchFamily="34" charset="0"/>
                </a:endParaRPr>
              </a:p>
            </p:txBody>
          </p:sp>
          <p:sp>
            <p:nvSpPr>
              <p:cNvPr id="35" name="이등변 삼각형 34"/>
              <p:cNvSpPr/>
              <p:nvPr/>
            </p:nvSpPr>
            <p:spPr bwMode="auto">
              <a:xfrm>
                <a:off x="9802369" y="1286155"/>
                <a:ext cx="302871" cy="205260"/>
              </a:xfrm>
              <a:prstGeom prst="triangle">
                <a:avLst/>
              </a:prstGeom>
              <a:noFill/>
              <a:ln w="9525">
                <a:solidFill>
                  <a:schemeClr val="tx1">
                    <a:lumMod val="50000"/>
                    <a:lumOff val="50000"/>
                  </a:schemeClr>
                </a:solidFill>
                <a:miter lim="800000"/>
                <a:headEnd/>
                <a:tailEnd/>
              </a:ln>
              <a:effectLst>
                <a:outerShdw dist="35921" dir="2700000" algn="ctr" rotWithShape="0">
                  <a:schemeClr val="bg2">
                    <a:alpha val="50000"/>
                  </a:schemeClr>
                </a:outerShdw>
              </a:effectLst>
            </p:spPr>
            <p:txBody>
              <a:bodyPr wrap="none" rtlCol="0" anchor="ctr"/>
              <a:lstStyle/>
              <a:p>
                <a:pPr algn="ctr"/>
                <a:endParaRPr lang="ko-KR" altLang="en-US">
                  <a:latin typeface="Arial" pitchFamily="34" charset="0"/>
                  <a:ea typeface="+mj-ea"/>
                  <a:cs typeface="Arial" pitchFamily="34" charset="0"/>
                </a:endParaRPr>
              </a:p>
            </p:txBody>
          </p:sp>
        </p:grpSp>
        <p:grpSp>
          <p:nvGrpSpPr>
            <p:cNvPr id="4" name="그룹 36"/>
            <p:cNvGrpSpPr/>
            <p:nvPr/>
          </p:nvGrpSpPr>
          <p:grpSpPr>
            <a:xfrm>
              <a:off x="3449628" y="2037810"/>
              <a:ext cx="142876" cy="142876"/>
              <a:chOff x="3542260" y="1701442"/>
              <a:chExt cx="428628" cy="428628"/>
            </a:xfrm>
          </p:grpSpPr>
          <p:sp>
            <p:nvSpPr>
              <p:cNvPr id="40" name="타원 39"/>
              <p:cNvSpPr/>
              <p:nvPr/>
            </p:nvSpPr>
            <p:spPr bwMode="auto">
              <a:xfrm>
                <a:off x="3542260" y="1701442"/>
                <a:ext cx="428628" cy="428628"/>
              </a:xfrm>
              <a:prstGeom prst="ellipse">
                <a:avLst/>
              </a:prstGeom>
              <a:noFill/>
              <a:ln w="9525">
                <a:solidFill>
                  <a:schemeClr val="tx1">
                    <a:lumMod val="50000"/>
                    <a:lumOff val="50000"/>
                  </a:schemeClr>
                </a:solidFill>
                <a:miter lim="800000"/>
                <a:headEnd/>
                <a:tailEnd/>
              </a:ln>
              <a:effectLst>
                <a:outerShdw dist="35921" dir="2700000" algn="ctr" rotWithShape="0">
                  <a:schemeClr val="bg2">
                    <a:alpha val="50000"/>
                  </a:schemeClr>
                </a:outerShdw>
              </a:effectLst>
            </p:spPr>
            <p:txBody>
              <a:bodyPr wrap="none" rtlCol="0" anchor="ctr"/>
              <a:lstStyle/>
              <a:p>
                <a:pPr algn="ctr"/>
                <a:endParaRPr lang="ko-KR" altLang="en-US">
                  <a:latin typeface="Arial" pitchFamily="34" charset="0"/>
                  <a:ea typeface="+mj-ea"/>
                  <a:cs typeface="Arial" pitchFamily="34" charset="0"/>
                </a:endParaRPr>
              </a:p>
            </p:txBody>
          </p:sp>
          <p:sp>
            <p:nvSpPr>
              <p:cNvPr id="41" name="이등변 삼각형 40"/>
              <p:cNvSpPr/>
              <p:nvPr/>
            </p:nvSpPr>
            <p:spPr bwMode="auto">
              <a:xfrm rot="10800000">
                <a:off x="3605632" y="1836250"/>
                <a:ext cx="302871" cy="205260"/>
              </a:xfrm>
              <a:prstGeom prst="triangle">
                <a:avLst/>
              </a:prstGeom>
              <a:noFill/>
              <a:ln w="9525">
                <a:solidFill>
                  <a:schemeClr val="tx1">
                    <a:lumMod val="50000"/>
                    <a:lumOff val="50000"/>
                  </a:schemeClr>
                </a:solidFill>
                <a:miter lim="800000"/>
                <a:headEnd/>
                <a:tailEnd/>
              </a:ln>
              <a:effectLst>
                <a:outerShdw dist="35921" dir="2700000" algn="ctr" rotWithShape="0">
                  <a:schemeClr val="bg2">
                    <a:alpha val="50000"/>
                  </a:schemeClr>
                </a:outerShdw>
              </a:effectLst>
            </p:spPr>
            <p:txBody>
              <a:bodyPr wrap="none" rtlCol="0" anchor="ctr"/>
              <a:lstStyle/>
              <a:p>
                <a:pPr algn="ctr"/>
                <a:endParaRPr lang="ko-KR" altLang="en-US">
                  <a:latin typeface="Arial" pitchFamily="34" charset="0"/>
                  <a:ea typeface="+mj-ea"/>
                  <a:cs typeface="Arial" pitchFamily="34" charset="0"/>
                </a:endParaRPr>
              </a:p>
            </p:txBody>
          </p:sp>
        </p:grpSp>
        <p:pic>
          <p:nvPicPr>
            <p:cNvPr id="5124" name="Picture 4" descr="D:\02. 업무\2014년\02. 전략과제\13. EM 동영상\00. 디자이너 이력서\20140822_132335.jpg"/>
            <p:cNvPicPr>
              <a:picLocks noChangeAspect="1" noChangeArrowheads="1"/>
            </p:cNvPicPr>
            <p:nvPr/>
          </p:nvPicPr>
          <p:blipFill>
            <a:blip r:embed="rId4" cstate="screen"/>
            <a:srcRect/>
            <a:stretch>
              <a:fillRect/>
            </a:stretch>
          </p:blipFill>
          <p:spPr bwMode="auto">
            <a:xfrm>
              <a:off x="2714837" y="2914450"/>
              <a:ext cx="1300695" cy="569054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  <a:effectLst/>
          </p:spPr>
        </p:pic>
        <p:pic>
          <p:nvPicPr>
            <p:cNvPr id="5125" name="Picture 5" descr="D:\02. 업무\2014년\02. 전략과제\13. EM 동영상\00. 디자이너 이력서\20140822_132331.jpg"/>
            <p:cNvPicPr>
              <a:picLocks noChangeAspect="1" noChangeArrowheads="1"/>
            </p:cNvPicPr>
            <p:nvPr/>
          </p:nvPicPr>
          <p:blipFill>
            <a:blip r:embed="rId5" cstate="screen"/>
            <a:srcRect/>
            <a:stretch>
              <a:fillRect/>
            </a:stretch>
          </p:blipFill>
          <p:spPr bwMode="auto">
            <a:xfrm>
              <a:off x="2714837" y="2263582"/>
              <a:ext cx="1306295" cy="571504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  <a:effectLst/>
          </p:spPr>
        </p:pic>
      </p:grpSp>
      <p:grpSp>
        <p:nvGrpSpPr>
          <p:cNvPr id="5" name="그룹 41"/>
          <p:cNvGrpSpPr/>
          <p:nvPr/>
        </p:nvGrpSpPr>
        <p:grpSpPr>
          <a:xfrm>
            <a:off x="4286248" y="1428736"/>
            <a:ext cx="4357718" cy="1643074"/>
            <a:chOff x="4286248" y="1428736"/>
            <a:chExt cx="4357718" cy="1643074"/>
          </a:xfrm>
        </p:grpSpPr>
        <p:cxnSp>
          <p:nvCxnSpPr>
            <p:cNvPr id="22" name="직선 연결선 21"/>
            <p:cNvCxnSpPr/>
            <p:nvPr/>
          </p:nvCxnSpPr>
          <p:spPr>
            <a:xfrm>
              <a:off x="4286248" y="1428736"/>
              <a:ext cx="1500198" cy="1588"/>
            </a:xfrm>
            <a:prstGeom prst="line">
              <a:avLst/>
            </a:prstGeom>
            <a:ln>
              <a:solidFill>
                <a:schemeClr val="accent5">
                  <a:lumMod val="75000"/>
                  <a:alpha val="7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직선 연결선 48"/>
            <p:cNvCxnSpPr/>
            <p:nvPr/>
          </p:nvCxnSpPr>
          <p:spPr>
            <a:xfrm>
              <a:off x="5786446" y="1428736"/>
              <a:ext cx="2857520" cy="1643074"/>
            </a:xfrm>
            <a:prstGeom prst="line">
              <a:avLst/>
            </a:prstGeom>
            <a:ln>
              <a:solidFill>
                <a:schemeClr val="accent5">
                  <a:lumMod val="75000"/>
                  <a:alpha val="70000"/>
                </a:schemeClr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그룹 38"/>
          <p:cNvGrpSpPr/>
          <p:nvPr/>
        </p:nvGrpSpPr>
        <p:grpSpPr>
          <a:xfrm>
            <a:off x="858210" y="3711636"/>
            <a:ext cx="5928368" cy="2783449"/>
            <a:chOff x="858210" y="3711636"/>
            <a:chExt cx="5928368" cy="2783449"/>
          </a:xfrm>
        </p:grpSpPr>
        <p:sp>
          <p:nvSpPr>
            <p:cNvPr id="11" name="직사각형 10"/>
            <p:cNvSpPr/>
            <p:nvPr/>
          </p:nvSpPr>
          <p:spPr>
            <a:xfrm>
              <a:off x="982980" y="4391935"/>
              <a:ext cx="2232684" cy="17774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ko-KR" sz="11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By using the Column up/down button, control the height of the column and then proceed with patient positioning. </a:t>
              </a:r>
              <a:endParaRPr lang="en-US" altLang="ko-KR" sz="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endParaRPr>
            </a:p>
            <a:p>
              <a:pPr algn="just"/>
              <a:endParaRPr lang="en-US" altLang="ko-KR" sz="105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+mj-ea"/>
                <a:cs typeface="Arial" pitchFamily="34" charset="0"/>
              </a:endParaRPr>
            </a:p>
            <a:p>
              <a:r>
                <a:rPr lang="en-US" altLang="ko-KR" sz="11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Column moves up when pressing the upper part of the switch and column goes down when pressing the lower part of the switch.</a:t>
              </a:r>
            </a:p>
          </p:txBody>
        </p:sp>
        <p:sp>
          <p:nvSpPr>
            <p:cNvPr id="47" name="모서리가 둥근 직사각형 46"/>
            <p:cNvSpPr/>
            <p:nvPr/>
          </p:nvSpPr>
          <p:spPr bwMode="auto">
            <a:xfrm>
              <a:off x="858210" y="3929066"/>
              <a:ext cx="5928368" cy="2566019"/>
            </a:xfrm>
            <a:prstGeom prst="roundRect">
              <a:avLst>
                <a:gd name="adj" fmla="val 7374"/>
              </a:avLst>
            </a:prstGeom>
            <a:noFill/>
            <a:ln w="3175">
              <a:solidFill>
                <a:schemeClr val="accent1">
                  <a:lumMod val="60000"/>
                  <a:lumOff val="40000"/>
                </a:schemeClr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rtlCol="0" anchor="ctr"/>
            <a:lstStyle/>
            <a:p>
              <a:pPr algn="ctr"/>
              <a:endParaRPr lang="ko-KR" altLang="en-US">
                <a:latin typeface="Arial" pitchFamily="34" charset="0"/>
                <a:ea typeface="+mj-ea"/>
                <a:cs typeface="Arial" pitchFamily="34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001086" y="3711636"/>
              <a:ext cx="1879155" cy="423684"/>
            </a:xfrm>
            <a:prstGeom prst="roundRect">
              <a:avLst>
                <a:gd name="adj" fmla="val 35315"/>
              </a:avLst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altLang="ko-KR" sz="1600" b="1" dirty="0" smtClean="0">
                  <a:solidFill>
                    <a:schemeClr val="bg1"/>
                  </a:solidFill>
                  <a:latin typeface="Arial" pitchFamily="34" charset="0"/>
                  <a:ea typeface="+mj-ea"/>
                  <a:cs typeface="Arial" pitchFamily="34" charset="0"/>
                </a:rPr>
                <a:t>Up/Down Switch</a:t>
              </a:r>
            </a:p>
          </p:txBody>
        </p:sp>
        <p:pic>
          <p:nvPicPr>
            <p:cNvPr id="26" name="Picture 5" descr="C:\Users\a00291\Desktop\11.gif"/>
            <p:cNvPicPr>
              <a:picLocks noChangeAspect="1" noChangeArrowheads="1"/>
            </p:cNvPicPr>
            <p:nvPr/>
          </p:nvPicPr>
          <p:blipFill>
            <a:blip r:embed="rId6" cstate="print"/>
            <a:srcRect r="13566"/>
            <a:stretch>
              <a:fillRect/>
            </a:stretch>
          </p:blipFill>
          <p:spPr bwMode="auto">
            <a:xfrm>
              <a:off x="3214678" y="4357694"/>
              <a:ext cx="712260" cy="1785950"/>
            </a:xfrm>
            <a:prstGeom prst="rect">
              <a:avLst/>
            </a:prstGeom>
            <a:noFill/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grpSp>
          <p:nvGrpSpPr>
            <p:cNvPr id="8" name="그룹 54"/>
            <p:cNvGrpSpPr/>
            <p:nvPr/>
          </p:nvGrpSpPr>
          <p:grpSpPr>
            <a:xfrm>
              <a:off x="4143372" y="4060917"/>
              <a:ext cx="2500330" cy="2357454"/>
              <a:chOff x="4143372" y="4071942"/>
              <a:chExt cx="2500330" cy="2357454"/>
            </a:xfrm>
          </p:grpSpPr>
          <p:sp>
            <p:nvSpPr>
              <p:cNvPr id="56" name="직사각형 55"/>
              <p:cNvSpPr/>
              <p:nvPr/>
            </p:nvSpPr>
            <p:spPr bwMode="auto">
              <a:xfrm>
                <a:off x="4143372" y="4071942"/>
                <a:ext cx="2500330" cy="2357454"/>
              </a:xfrm>
              <a:prstGeom prst="rect">
                <a:avLst/>
              </a:prstGeom>
              <a:solidFill>
                <a:schemeClr val="accent1">
                  <a:lumMod val="60000"/>
                  <a:lumOff val="40000"/>
                  <a:alpha val="20000"/>
                </a:schemeClr>
              </a:solidFill>
              <a:ln w="19050">
                <a:noFill/>
                <a:miter lim="800000"/>
                <a:headEnd/>
                <a:tailEnd/>
              </a:ln>
              <a:effectLst>
                <a:outerShdw dist="35921" dir="2700000" algn="ctr" rotWithShape="0">
                  <a:schemeClr val="bg2">
                    <a:alpha val="50000"/>
                  </a:schemeClr>
                </a:outerShdw>
              </a:effectLst>
            </p:spPr>
            <p:txBody>
              <a:bodyPr wrap="none" rtlCol="0" anchor="ctr"/>
              <a:lstStyle/>
              <a:p>
                <a:pPr algn="ctr"/>
                <a:endParaRPr lang="ko-KR" altLang="en-US">
                  <a:latin typeface="Arial" pitchFamily="34" charset="0"/>
                  <a:ea typeface="+mj-ea"/>
                  <a:cs typeface="Arial" pitchFamily="34" charset="0"/>
                </a:endParaRPr>
              </a:p>
            </p:txBody>
          </p:sp>
          <p:grpSp>
            <p:nvGrpSpPr>
              <p:cNvPr id="9" name="그룹 30"/>
              <p:cNvGrpSpPr/>
              <p:nvPr/>
            </p:nvGrpSpPr>
            <p:grpSpPr>
              <a:xfrm>
                <a:off x="4357686" y="5357826"/>
                <a:ext cx="857256" cy="928694"/>
                <a:chOff x="1857356" y="4071942"/>
                <a:chExt cx="1071570" cy="1143008"/>
              </a:xfrm>
            </p:grpSpPr>
            <p:pic>
              <p:nvPicPr>
                <p:cNvPr id="65" name="Picture 3" descr="D:\02. 업무\2014년\02. 전략과제\13. EM 동영상\00. 디자이너 이력서\20140822_132859.jpg"/>
                <p:cNvPicPr>
                  <a:picLocks noChangeAspect="1" noChangeArrowheads="1"/>
                </p:cNvPicPr>
                <p:nvPr/>
              </p:nvPicPr>
              <p:blipFill>
                <a:blip r:embed="rId7" cstate="screen">
                  <a:lum bright="10000" contrast="30000"/>
                </a:blip>
                <a:srcRect/>
                <a:stretch>
                  <a:fillRect/>
                </a:stretch>
              </p:blipFill>
              <p:spPr bwMode="auto">
                <a:xfrm>
                  <a:off x="1857356" y="4071942"/>
                  <a:ext cx="1071570" cy="1143008"/>
                </a:xfrm>
                <a:prstGeom prst="roundRect">
                  <a:avLst>
                    <a:gd name="adj" fmla="val 8594"/>
                  </a:avLst>
                </a:prstGeom>
                <a:solidFill>
                  <a:srgbClr val="FFFFFF">
                    <a:shade val="85000"/>
                  </a:srgbClr>
                </a:solidFill>
                <a:ln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  <a:effectLst/>
              </p:spPr>
            </p:pic>
            <p:sp>
              <p:nvSpPr>
                <p:cNvPr id="66" name="타원 65"/>
                <p:cNvSpPr/>
                <p:nvPr/>
              </p:nvSpPr>
              <p:spPr bwMode="auto">
                <a:xfrm>
                  <a:off x="2089484" y="4589822"/>
                  <a:ext cx="202438" cy="184624"/>
                </a:xfrm>
                <a:prstGeom prst="ellipse">
                  <a:avLst/>
                </a:prstGeom>
                <a:solidFill>
                  <a:schemeClr val="accent6">
                    <a:lumMod val="75000"/>
                    <a:alpha val="50000"/>
                  </a:schemeClr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rtlCol="0" anchor="ctr"/>
                <a:lstStyle/>
                <a:p>
                  <a:pPr algn="ctr"/>
                  <a:endParaRPr lang="ko-KR" altLang="en-US">
                    <a:latin typeface="Arial" pitchFamily="34" charset="0"/>
                    <a:ea typeface="+mj-ea"/>
                    <a:cs typeface="Arial" pitchFamily="34" charset="0"/>
                  </a:endParaRPr>
                </a:p>
              </p:txBody>
            </p:sp>
          </p:grpSp>
          <p:grpSp>
            <p:nvGrpSpPr>
              <p:cNvPr id="13" name="그룹 34"/>
              <p:cNvGrpSpPr/>
              <p:nvPr/>
            </p:nvGrpSpPr>
            <p:grpSpPr>
              <a:xfrm>
                <a:off x="4357686" y="4214818"/>
                <a:ext cx="857256" cy="928694"/>
                <a:chOff x="1142976" y="2786058"/>
                <a:chExt cx="857256" cy="928694"/>
              </a:xfrm>
            </p:grpSpPr>
            <p:pic>
              <p:nvPicPr>
                <p:cNvPr id="63" name="Picture 4" descr="D:\02. 업무\2014년\02. 전략과제\13. EM 동영상\00. 디자이너 이력서\20140822_132905.jpg"/>
                <p:cNvPicPr>
                  <a:picLocks noChangeAspect="1" noChangeArrowheads="1"/>
                </p:cNvPicPr>
                <p:nvPr/>
              </p:nvPicPr>
              <p:blipFill>
                <a:blip r:embed="rId8" cstate="screen">
                  <a:lum bright="10000" contrast="30000"/>
                </a:blip>
                <a:srcRect/>
                <a:stretch>
                  <a:fillRect/>
                </a:stretch>
              </p:blipFill>
              <p:spPr bwMode="auto">
                <a:xfrm>
                  <a:off x="1142976" y="2786058"/>
                  <a:ext cx="857256" cy="928694"/>
                </a:xfrm>
                <a:prstGeom prst="roundRect">
                  <a:avLst>
                    <a:gd name="adj" fmla="val 8594"/>
                  </a:avLst>
                </a:prstGeom>
                <a:solidFill>
                  <a:srgbClr val="FFFFFF">
                    <a:shade val="85000"/>
                  </a:srgbClr>
                </a:solidFill>
                <a:ln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  <a:effectLst/>
              </p:spPr>
            </p:pic>
            <p:sp>
              <p:nvSpPr>
                <p:cNvPr id="64" name="타원 63"/>
                <p:cNvSpPr/>
                <p:nvPr/>
              </p:nvSpPr>
              <p:spPr bwMode="auto">
                <a:xfrm>
                  <a:off x="1351352" y="3041938"/>
                  <a:ext cx="161950" cy="150007"/>
                </a:xfrm>
                <a:prstGeom prst="ellipse">
                  <a:avLst/>
                </a:prstGeom>
                <a:solidFill>
                  <a:schemeClr val="accent6">
                    <a:lumMod val="75000"/>
                    <a:alpha val="50000"/>
                  </a:schemeClr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rtlCol="0" anchor="ctr"/>
                <a:lstStyle/>
                <a:p>
                  <a:pPr algn="ctr"/>
                  <a:endParaRPr lang="ko-KR" altLang="en-US">
                    <a:latin typeface="Arial" pitchFamily="34" charset="0"/>
                    <a:ea typeface="+mj-ea"/>
                    <a:cs typeface="Arial" pitchFamily="34" charset="0"/>
                  </a:endParaRPr>
                </a:p>
              </p:txBody>
            </p:sp>
          </p:grpSp>
          <p:grpSp>
            <p:nvGrpSpPr>
              <p:cNvPr id="14" name="그룹 39"/>
              <p:cNvGrpSpPr/>
              <p:nvPr/>
            </p:nvGrpSpPr>
            <p:grpSpPr>
              <a:xfrm>
                <a:off x="5361043" y="4214818"/>
                <a:ext cx="1139783" cy="2143140"/>
                <a:chOff x="1071538" y="4071942"/>
                <a:chExt cx="1139783" cy="2143140"/>
              </a:xfrm>
            </p:grpSpPr>
            <p:pic>
              <p:nvPicPr>
                <p:cNvPr id="60" name="Picture 5" descr="D:\02. 업무\2014년\02. 전략과제\13. EM 동영상\00. 디자이너 이력서\up.png"/>
                <p:cNvPicPr>
                  <a:picLocks noChangeAspect="1" noChangeArrowheads="1"/>
                </p:cNvPicPr>
                <p:nvPr/>
              </p:nvPicPr>
              <p:blipFill>
                <a:blip r:embed="rId9" cstate="screen"/>
                <a:srcRect/>
                <a:stretch>
                  <a:fillRect/>
                </a:stretch>
              </p:blipFill>
              <p:spPr bwMode="auto">
                <a:xfrm>
                  <a:off x="1071538" y="4071942"/>
                  <a:ext cx="1078520" cy="2143140"/>
                </a:xfrm>
                <a:prstGeom prst="rect">
                  <a:avLst/>
                </a:prstGeom>
                <a:noFill/>
              </p:spPr>
            </p:pic>
            <p:sp>
              <p:nvSpPr>
                <p:cNvPr id="61" name="줄무늬가 있는 오른쪽 화살표 60"/>
                <p:cNvSpPr/>
                <p:nvPr/>
              </p:nvSpPr>
              <p:spPr bwMode="auto">
                <a:xfrm rot="16200000">
                  <a:off x="1911622" y="4446304"/>
                  <a:ext cx="388309" cy="211089"/>
                </a:xfrm>
                <a:prstGeom prst="stripedRightArrow">
                  <a:avLst/>
                </a:prstGeom>
                <a:solidFill>
                  <a:srgbClr val="C00000"/>
                </a:solidFill>
                <a:ln w="9525">
                  <a:noFill/>
                  <a:miter lim="800000"/>
                  <a:headEnd/>
                  <a:tailEnd/>
                </a:ln>
                <a:effectLst>
                  <a:outerShdw dist="35921" dir="2700000" algn="ctr" rotWithShape="0">
                    <a:schemeClr val="bg2">
                      <a:alpha val="50000"/>
                    </a:schemeClr>
                  </a:outerShdw>
                </a:effectLst>
              </p:spPr>
              <p:txBody>
                <a:bodyPr wrap="none" rtlCol="0" anchor="ctr"/>
                <a:lstStyle/>
                <a:p>
                  <a:pPr algn="ctr"/>
                  <a:endParaRPr lang="ko-KR" altLang="en-US">
                    <a:latin typeface="Arial" pitchFamily="34" charset="0"/>
                    <a:ea typeface="+mj-ea"/>
                    <a:cs typeface="Arial" pitchFamily="34" charset="0"/>
                  </a:endParaRPr>
                </a:p>
              </p:txBody>
            </p:sp>
            <p:sp>
              <p:nvSpPr>
                <p:cNvPr id="62" name="줄무늬가 있는 오른쪽 화살표 61"/>
                <p:cNvSpPr/>
                <p:nvPr/>
              </p:nvSpPr>
              <p:spPr bwMode="auto">
                <a:xfrm rot="5400000">
                  <a:off x="1911622" y="5089246"/>
                  <a:ext cx="388309" cy="211089"/>
                </a:xfrm>
                <a:prstGeom prst="stripedRightArrow">
                  <a:avLst/>
                </a:prstGeom>
                <a:solidFill>
                  <a:srgbClr val="C00000"/>
                </a:solidFill>
                <a:ln w="9525">
                  <a:noFill/>
                  <a:miter lim="800000"/>
                  <a:headEnd/>
                  <a:tailEnd/>
                </a:ln>
                <a:effectLst>
                  <a:outerShdw dist="35921" dir="2700000" algn="ctr" rotWithShape="0">
                    <a:schemeClr val="bg2">
                      <a:alpha val="50000"/>
                    </a:schemeClr>
                  </a:outerShdw>
                </a:effectLst>
              </p:spPr>
              <p:txBody>
                <a:bodyPr wrap="none" rtlCol="0" anchor="ctr"/>
                <a:lstStyle/>
                <a:p>
                  <a:pPr algn="ctr"/>
                  <a:endParaRPr lang="ko-KR" altLang="en-US">
                    <a:latin typeface="Arial" pitchFamily="34" charset="0"/>
                    <a:ea typeface="+mj-ea"/>
                    <a:cs typeface="Arial" pitchFamily="34" charset="0"/>
                  </a:endParaRPr>
                </a:p>
              </p:txBody>
            </p:sp>
          </p:grpSp>
        </p:grpSp>
      </p:grpSp>
      <p:grpSp>
        <p:nvGrpSpPr>
          <p:cNvPr id="15" name="그룹 37"/>
          <p:cNvGrpSpPr/>
          <p:nvPr/>
        </p:nvGrpSpPr>
        <p:grpSpPr>
          <a:xfrm>
            <a:off x="7848350" y="6444044"/>
            <a:ext cx="1213034" cy="369332"/>
            <a:chOff x="383284" y="4870823"/>
            <a:chExt cx="1213034" cy="369332"/>
          </a:xfrm>
        </p:grpSpPr>
        <p:sp>
          <p:nvSpPr>
            <p:cNvPr id="48" name="줄무늬가 있는 오른쪽 화살표 47"/>
            <p:cNvSpPr/>
            <p:nvPr/>
          </p:nvSpPr>
          <p:spPr bwMode="auto">
            <a:xfrm>
              <a:off x="1252191" y="4923076"/>
              <a:ext cx="344127" cy="233499"/>
            </a:xfrm>
            <a:prstGeom prst="stripedRightArrow">
              <a:avLst>
                <a:gd name="adj1" fmla="val 54775"/>
                <a:gd name="adj2" fmla="val 68539"/>
              </a:avLst>
            </a:prstGeom>
            <a:solidFill>
              <a:schemeClr val="accent6">
                <a:lumMod val="75000"/>
              </a:schemeClr>
            </a:solidFill>
            <a:ln w="3175">
              <a:noFill/>
              <a:headEnd/>
              <a:tailE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rtlCol="0" anchor="ctr"/>
            <a:lstStyle/>
            <a:p>
              <a:pPr algn="ctr"/>
              <a:endParaRPr lang="ko-KR" altLang="en-US" sz="1600">
                <a:latin typeface="+mj-ea"/>
                <a:ea typeface="+mj-ea"/>
              </a:endParaRP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383284" y="4870823"/>
              <a:ext cx="8899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Black" pitchFamily="34" charset="0"/>
                  <a:ea typeface="+mj-ea"/>
                </a:rPr>
                <a:t>NEXT</a:t>
              </a:r>
              <a:endParaRPr lang="ko-KR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itchFamily="34" charset="0"/>
                <a:ea typeface="+mj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3497259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500"/>
                            </p:stCondLst>
                            <p:childTnLst>
                              <p:par>
                                <p:cTn id="31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6500"/>
                            </p:stCondLst>
                            <p:childTnLst>
                              <p:par>
                                <p:cTn id="34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7500"/>
                            </p:stCondLst>
                            <p:childTnLst>
                              <p:par>
                                <p:cTn id="37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D:\02. 업무\2014년\02. 전략과제\13. EM 동영상\pax-i0001.pn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917570"/>
            <a:ext cx="4919390" cy="5940430"/>
          </a:xfrm>
          <a:prstGeom prst="rect">
            <a:avLst/>
          </a:prstGeom>
          <a:noFill/>
        </p:spPr>
      </p:pic>
      <p:sp>
        <p:nvSpPr>
          <p:cNvPr id="6" name="타원 5"/>
          <p:cNvSpPr/>
          <p:nvPr/>
        </p:nvSpPr>
        <p:spPr bwMode="auto">
          <a:xfrm>
            <a:off x="1357290" y="3214686"/>
            <a:ext cx="1143008" cy="1143008"/>
          </a:xfrm>
          <a:prstGeom prst="ellipse">
            <a:avLst/>
          </a:prstGeom>
          <a:solidFill>
            <a:schemeClr val="accent5">
              <a:lumMod val="75000"/>
              <a:alpha val="40000"/>
            </a:schemeClr>
          </a:solidFill>
          <a:ln w="3175">
            <a:noFill/>
            <a:miter lim="800000"/>
            <a:headEnd/>
            <a:tailEnd/>
          </a:ln>
          <a:effectLst/>
        </p:spPr>
        <p:txBody>
          <a:bodyPr wrap="none" rtlCol="0" anchor="ctr"/>
          <a:lstStyle/>
          <a:p>
            <a:pPr algn="ctr"/>
            <a:endParaRPr lang="ko-KR" altLang="en-US">
              <a:latin typeface="+mj-ea"/>
              <a:ea typeface="+mj-ea"/>
            </a:endParaRPr>
          </a:p>
        </p:txBody>
      </p:sp>
      <p:grpSp>
        <p:nvGrpSpPr>
          <p:cNvPr id="2" name="그룹 22"/>
          <p:cNvGrpSpPr/>
          <p:nvPr/>
        </p:nvGrpSpPr>
        <p:grpSpPr>
          <a:xfrm>
            <a:off x="4572000" y="3138486"/>
            <a:ext cx="4117897" cy="2933720"/>
            <a:chOff x="4572000" y="3138486"/>
            <a:chExt cx="4117897" cy="2933720"/>
          </a:xfrm>
        </p:grpSpPr>
        <p:sp>
          <p:nvSpPr>
            <p:cNvPr id="25" name="모서리가 둥근 직사각형 24"/>
            <p:cNvSpPr/>
            <p:nvPr/>
          </p:nvSpPr>
          <p:spPr bwMode="auto">
            <a:xfrm>
              <a:off x="4572000" y="3357562"/>
              <a:ext cx="3929090" cy="2714644"/>
            </a:xfrm>
            <a:prstGeom prst="roundRect">
              <a:avLst>
                <a:gd name="adj" fmla="val 7374"/>
              </a:avLst>
            </a:prstGeom>
            <a:noFill/>
            <a:ln w="3175">
              <a:solidFill>
                <a:schemeClr val="accent1">
                  <a:lumMod val="60000"/>
                  <a:lumOff val="40000"/>
                </a:schemeClr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rtlCol="0" anchor="ctr"/>
            <a:lstStyle/>
            <a:p>
              <a:pPr algn="ctr"/>
              <a:endParaRPr lang="ko-KR" altLang="en-US">
                <a:latin typeface="+mj-ea"/>
                <a:ea typeface="+mj-ea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4714876" y="3138486"/>
              <a:ext cx="3975021" cy="423684"/>
            </a:xfrm>
            <a:prstGeom prst="roundRect">
              <a:avLst>
                <a:gd name="adj" fmla="val 35315"/>
              </a:avLst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altLang="ko-KR" sz="1600" b="1" dirty="0" smtClean="0">
                  <a:solidFill>
                    <a:schemeClr val="bg1"/>
                  </a:solidFill>
                  <a:latin typeface="Arial" pitchFamily="34" charset="0"/>
                  <a:ea typeface="HY헤드라인M" pitchFamily="18" charset="-127"/>
                  <a:cs typeface="Arial" pitchFamily="34" charset="0"/>
                </a:rPr>
                <a:t>Bite Block (Normal)</a:t>
              </a:r>
              <a:r>
                <a:rPr lang="ko-KR" altLang="en-US" sz="1600" b="1" dirty="0" smtClean="0">
                  <a:solidFill>
                    <a:schemeClr val="bg1"/>
                  </a:solidFill>
                  <a:latin typeface="Arial" pitchFamily="34" charset="0"/>
                  <a:ea typeface="HY헤드라인M" pitchFamily="18" charset="-127"/>
                  <a:cs typeface="Arial" pitchFamily="34" charset="0"/>
                </a:rPr>
                <a:t> </a:t>
              </a:r>
              <a:r>
                <a:rPr lang="en-US" altLang="ko-KR" sz="1600" b="1" dirty="0" smtClean="0">
                  <a:solidFill>
                    <a:schemeClr val="bg1"/>
                  </a:solidFill>
                  <a:latin typeface="Arial" pitchFamily="34" charset="0"/>
                  <a:ea typeface="HY헤드라인M" pitchFamily="18" charset="-127"/>
                  <a:cs typeface="Arial" pitchFamily="34" charset="0"/>
                </a:rPr>
                <a:t>&amp; Temple Support</a:t>
              </a:r>
            </a:p>
          </p:txBody>
        </p:sp>
        <p:sp>
          <p:nvSpPr>
            <p:cNvPr id="31" name="직사각형 30"/>
            <p:cNvSpPr/>
            <p:nvPr/>
          </p:nvSpPr>
          <p:spPr>
            <a:xfrm>
              <a:off x="4714876" y="3638552"/>
              <a:ext cx="3571900" cy="4154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US" altLang="ko-KR" sz="105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ea typeface="+mj-ea"/>
                  <a:cs typeface="Arial" pitchFamily="34" charset="0"/>
                </a:rPr>
                <a:t>Place the head of the patient using the bite block and temple support for capturing the PANO image. </a:t>
              </a:r>
            </a:p>
          </p:txBody>
        </p:sp>
        <p:pic>
          <p:nvPicPr>
            <p:cNvPr id="6147" name="Picture 3" descr="D:\02. 업무\2014년\02. 전략과제\13. EM 동영상\12333.png"/>
            <p:cNvPicPr>
              <a:picLocks noChangeAspect="1" noChangeArrowheads="1"/>
            </p:cNvPicPr>
            <p:nvPr/>
          </p:nvPicPr>
          <p:blipFill>
            <a:blip r:embed="rId3" cstate="screen"/>
            <a:srcRect/>
            <a:stretch>
              <a:fillRect/>
            </a:stretch>
          </p:blipFill>
          <p:spPr bwMode="auto">
            <a:xfrm>
              <a:off x="6858016" y="4143380"/>
              <a:ext cx="1535546" cy="1500198"/>
            </a:xfrm>
            <a:prstGeom prst="rect">
              <a:avLst/>
            </a:prstGeom>
            <a:noFill/>
          </p:spPr>
        </p:pic>
        <p:pic>
          <p:nvPicPr>
            <p:cNvPr id="50" name="Picture 3" descr="D:\02. 업무\2014년\02. 전략과제\13. EM 동영상\12333.png"/>
            <p:cNvPicPr>
              <a:picLocks noChangeAspect="1" noChangeArrowheads="1"/>
            </p:cNvPicPr>
            <p:nvPr/>
          </p:nvPicPr>
          <p:blipFill>
            <a:blip r:embed="rId4" cstate="screen"/>
            <a:srcRect/>
            <a:stretch>
              <a:fillRect/>
            </a:stretch>
          </p:blipFill>
          <p:spPr bwMode="auto">
            <a:xfrm>
              <a:off x="4714876" y="4071942"/>
              <a:ext cx="1928826" cy="1500198"/>
            </a:xfrm>
            <a:prstGeom prst="rect">
              <a:avLst/>
            </a:prstGeom>
            <a:noFill/>
          </p:spPr>
        </p:pic>
      </p:grpSp>
      <p:grpSp>
        <p:nvGrpSpPr>
          <p:cNvPr id="3" name="그룹 25"/>
          <p:cNvGrpSpPr/>
          <p:nvPr/>
        </p:nvGrpSpPr>
        <p:grpSpPr>
          <a:xfrm>
            <a:off x="2000232" y="4071942"/>
            <a:ext cx="2571768" cy="1430348"/>
            <a:chOff x="2000232" y="4071942"/>
            <a:chExt cx="2571768" cy="1430348"/>
          </a:xfrm>
        </p:grpSpPr>
        <p:cxnSp>
          <p:nvCxnSpPr>
            <p:cNvPr id="22" name="직선 연결선 21"/>
            <p:cNvCxnSpPr/>
            <p:nvPr/>
          </p:nvCxnSpPr>
          <p:spPr>
            <a:xfrm rot="16200000" flipH="1">
              <a:off x="1571604" y="4500570"/>
              <a:ext cx="1428760" cy="571504"/>
            </a:xfrm>
            <a:prstGeom prst="line">
              <a:avLst/>
            </a:prstGeom>
            <a:ln>
              <a:solidFill>
                <a:schemeClr val="accent5">
                  <a:lumMod val="75000"/>
                  <a:alpha val="70000"/>
                </a:schemeClr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직선 연결선 56"/>
            <p:cNvCxnSpPr/>
            <p:nvPr/>
          </p:nvCxnSpPr>
          <p:spPr>
            <a:xfrm>
              <a:off x="2571736" y="5500702"/>
              <a:ext cx="2000264" cy="1588"/>
            </a:xfrm>
            <a:prstGeom prst="line">
              <a:avLst/>
            </a:prstGeom>
            <a:ln>
              <a:solidFill>
                <a:schemeClr val="accent5">
                  <a:lumMod val="75000"/>
                  <a:alpha val="7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8" name="타원 67"/>
          <p:cNvSpPr/>
          <p:nvPr/>
        </p:nvSpPr>
        <p:spPr bwMode="auto">
          <a:xfrm>
            <a:off x="1928794" y="1214422"/>
            <a:ext cx="714380" cy="714380"/>
          </a:xfrm>
          <a:prstGeom prst="ellipse">
            <a:avLst/>
          </a:prstGeom>
          <a:solidFill>
            <a:schemeClr val="accent5">
              <a:lumMod val="75000"/>
              <a:alpha val="40000"/>
            </a:schemeClr>
          </a:solidFill>
          <a:ln w="3175">
            <a:noFill/>
            <a:miter lim="800000"/>
            <a:headEnd/>
            <a:tailEnd/>
          </a:ln>
          <a:effectLst/>
        </p:spPr>
        <p:txBody>
          <a:bodyPr wrap="none" rtlCol="0" anchor="ctr"/>
          <a:lstStyle/>
          <a:p>
            <a:pPr algn="ctr"/>
            <a:endParaRPr lang="ko-KR" altLang="en-US">
              <a:latin typeface="+mj-ea"/>
              <a:ea typeface="+mj-ea"/>
            </a:endParaRPr>
          </a:p>
        </p:txBody>
      </p:sp>
      <p:grpSp>
        <p:nvGrpSpPr>
          <p:cNvPr id="4" name="그룹 23"/>
          <p:cNvGrpSpPr/>
          <p:nvPr/>
        </p:nvGrpSpPr>
        <p:grpSpPr>
          <a:xfrm>
            <a:off x="2285984" y="1000108"/>
            <a:ext cx="2286016" cy="571504"/>
            <a:chOff x="2285984" y="1000108"/>
            <a:chExt cx="2286016" cy="571504"/>
          </a:xfrm>
        </p:grpSpPr>
        <p:cxnSp>
          <p:nvCxnSpPr>
            <p:cNvPr id="69" name="직선 연결선 68"/>
            <p:cNvCxnSpPr/>
            <p:nvPr/>
          </p:nvCxnSpPr>
          <p:spPr>
            <a:xfrm flipV="1">
              <a:off x="2285984" y="1000108"/>
              <a:ext cx="1285884" cy="571504"/>
            </a:xfrm>
            <a:prstGeom prst="line">
              <a:avLst/>
            </a:prstGeom>
            <a:ln>
              <a:solidFill>
                <a:schemeClr val="accent5">
                  <a:lumMod val="75000"/>
                  <a:alpha val="70000"/>
                </a:schemeClr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직선 연결선 70"/>
            <p:cNvCxnSpPr/>
            <p:nvPr/>
          </p:nvCxnSpPr>
          <p:spPr>
            <a:xfrm>
              <a:off x="3571868" y="1000108"/>
              <a:ext cx="1000132" cy="1588"/>
            </a:xfrm>
            <a:prstGeom prst="line">
              <a:avLst/>
            </a:prstGeom>
            <a:ln>
              <a:solidFill>
                <a:schemeClr val="accent5">
                  <a:lumMod val="75000"/>
                  <a:alpha val="7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그룹 20"/>
          <p:cNvGrpSpPr/>
          <p:nvPr/>
        </p:nvGrpSpPr>
        <p:grpSpPr>
          <a:xfrm>
            <a:off x="4572000" y="579947"/>
            <a:ext cx="3929090" cy="2478609"/>
            <a:chOff x="4572000" y="365633"/>
            <a:chExt cx="3929090" cy="2478609"/>
          </a:xfrm>
        </p:grpSpPr>
        <p:sp>
          <p:nvSpPr>
            <p:cNvPr id="73" name="모서리가 둥근 직사각형 72"/>
            <p:cNvSpPr/>
            <p:nvPr/>
          </p:nvSpPr>
          <p:spPr bwMode="auto">
            <a:xfrm>
              <a:off x="4572000" y="576242"/>
              <a:ext cx="3929090" cy="2268000"/>
            </a:xfrm>
            <a:prstGeom prst="roundRect">
              <a:avLst>
                <a:gd name="adj" fmla="val 7374"/>
              </a:avLst>
            </a:prstGeom>
            <a:noFill/>
            <a:ln w="3175">
              <a:solidFill>
                <a:schemeClr val="accent1">
                  <a:lumMod val="60000"/>
                  <a:lumOff val="40000"/>
                </a:schemeClr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rtlCol="0" anchor="ctr"/>
            <a:lstStyle/>
            <a:p>
              <a:pPr algn="ctr"/>
              <a:endParaRPr lang="ko-KR" altLang="en-US">
                <a:latin typeface="Arial" pitchFamily="34" charset="0"/>
                <a:ea typeface="+mj-ea"/>
                <a:cs typeface="Arial" pitchFamily="34" charset="0"/>
              </a:endParaRP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4714876" y="365633"/>
              <a:ext cx="1853947" cy="423684"/>
            </a:xfrm>
            <a:prstGeom prst="roundRect">
              <a:avLst>
                <a:gd name="adj" fmla="val 35315"/>
              </a:avLst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altLang="ko-KR" sz="1600" b="1" dirty="0" smtClean="0">
                  <a:solidFill>
                    <a:schemeClr val="bg1"/>
                  </a:solidFill>
                  <a:latin typeface="Arial" pitchFamily="34" charset="0"/>
                  <a:ea typeface="+mj-ea"/>
                  <a:cs typeface="Arial" pitchFamily="34" charset="0"/>
                </a:rPr>
                <a:t>X-ray LED Lamp</a:t>
              </a:r>
            </a:p>
          </p:txBody>
        </p:sp>
        <p:sp>
          <p:nvSpPr>
            <p:cNvPr id="75" name="직사각형 74"/>
            <p:cNvSpPr/>
            <p:nvPr/>
          </p:nvSpPr>
          <p:spPr>
            <a:xfrm>
              <a:off x="4714876" y="831831"/>
              <a:ext cx="3786214" cy="57708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ko-KR" sz="105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ea typeface="+mj-ea"/>
                  <a:cs typeface="Arial" pitchFamily="34" charset="0"/>
                </a:rPr>
                <a:t>If power supplies the device, the green LED light turns on and the LED light changes to orange during the X-ray exposure for image capturing.</a:t>
              </a:r>
            </a:p>
          </p:txBody>
        </p:sp>
        <p:pic>
          <p:nvPicPr>
            <p:cNvPr id="78" name="Picture 2" descr="D:\02. 업무\2014년\02. 전략과제\13. EM 동영상\pax-i0001.png"/>
            <p:cNvPicPr>
              <a:picLocks noChangeAspect="1" noChangeArrowheads="1"/>
            </p:cNvPicPr>
            <p:nvPr/>
          </p:nvPicPr>
          <p:blipFill>
            <a:blip r:embed="rId5" cstate="screen"/>
            <a:srcRect/>
            <a:stretch>
              <a:fillRect/>
            </a:stretch>
          </p:blipFill>
          <p:spPr bwMode="auto">
            <a:xfrm>
              <a:off x="5000628" y="1576487"/>
              <a:ext cx="1285884" cy="1201104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  <a:effectLst/>
          </p:spPr>
        </p:pic>
        <p:pic>
          <p:nvPicPr>
            <p:cNvPr id="79" name="Picture 2" descr="D:\02. 업무\2014년\02. 전략과제\13. EM 동영상\pax-i0001.png"/>
            <p:cNvPicPr>
              <a:picLocks noChangeAspect="1" noChangeArrowheads="1"/>
            </p:cNvPicPr>
            <p:nvPr/>
          </p:nvPicPr>
          <p:blipFill>
            <a:blip r:embed="rId5" cstate="screen"/>
            <a:srcRect/>
            <a:stretch>
              <a:fillRect/>
            </a:stretch>
          </p:blipFill>
          <p:spPr bwMode="auto">
            <a:xfrm>
              <a:off x="6572264" y="1563145"/>
              <a:ext cx="1285884" cy="1201104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  <a:effectLst/>
          </p:spPr>
        </p:pic>
        <p:sp>
          <p:nvSpPr>
            <p:cNvPr id="80" name="양쪽 모서리가 잘린 사각형 79"/>
            <p:cNvSpPr/>
            <p:nvPr/>
          </p:nvSpPr>
          <p:spPr bwMode="auto">
            <a:xfrm rot="332955">
              <a:off x="7070097" y="1669405"/>
              <a:ext cx="486608" cy="45719"/>
            </a:xfrm>
            <a:prstGeom prst="snip2SameRect">
              <a:avLst>
                <a:gd name="adj1" fmla="val 50000"/>
                <a:gd name="adj2" fmla="val 0"/>
              </a:avLst>
            </a:prstGeom>
            <a:solidFill>
              <a:schemeClr val="accent6">
                <a:lumMod val="75000"/>
                <a:alpha val="36000"/>
              </a:schemeClr>
            </a:solidFill>
            <a:ln w="9525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rtlCol="0" anchor="ctr"/>
            <a:lstStyle/>
            <a:p>
              <a:pPr algn="ctr"/>
              <a:endParaRPr lang="ko-KR" altLang="en-US">
                <a:latin typeface="Arial" pitchFamily="34" charset="0"/>
                <a:ea typeface="+mj-ea"/>
                <a:cs typeface="Arial" pitchFamily="34" charset="0"/>
              </a:endParaRPr>
            </a:p>
          </p:txBody>
        </p:sp>
        <p:pic>
          <p:nvPicPr>
            <p:cNvPr id="6149" name="Picture 5" descr="D:\02. 업무\2014년\02. 전략과제\13. EM 동영상\dentist용\무제-13.png"/>
            <p:cNvPicPr>
              <a:picLocks noChangeAspect="1" noChangeArrowheads="1"/>
            </p:cNvPicPr>
            <p:nvPr/>
          </p:nvPicPr>
          <p:blipFill>
            <a:blip r:embed="rId6" cstate="screen"/>
            <a:srcRect/>
            <a:stretch>
              <a:fillRect/>
            </a:stretch>
          </p:blipFill>
          <p:spPr bwMode="auto">
            <a:xfrm>
              <a:off x="7500958" y="2106454"/>
              <a:ext cx="285752" cy="355303"/>
            </a:xfrm>
            <a:prstGeom prst="rect">
              <a:avLst/>
            </a:prstGeom>
            <a:noFill/>
            <a:effectLst/>
          </p:spPr>
        </p:pic>
      </p:grpSp>
      <p:sp>
        <p:nvSpPr>
          <p:cNvPr id="28" name="Rectangle 1"/>
          <p:cNvSpPr>
            <a:spLocks noChangeArrowheads="1"/>
          </p:cNvSpPr>
          <p:nvPr/>
        </p:nvSpPr>
        <p:spPr bwMode="auto">
          <a:xfrm>
            <a:off x="47593" y="6500834"/>
            <a:ext cx="266701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865438" algn="ctr"/>
                <a:tab pos="5730875" algn="r"/>
              </a:tabLst>
            </a:pPr>
            <a:r>
              <a:rPr kumimoji="1" lang="en-US" altLang="ko-KR" sz="800" b="1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Arial Narrow" pitchFamily="34" charset="0"/>
                <a:ea typeface="Arial Unicode MS" pitchFamily="50" charset="-127"/>
                <a:cs typeface="Arial Unicode MS" pitchFamily="50" charset="-127"/>
              </a:rPr>
              <a:t>COPYRIGHT© 2014 VATECH Global.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865438" algn="ctr"/>
                <a:tab pos="5730875" algn="r"/>
              </a:tabLst>
            </a:pPr>
            <a:r>
              <a:rPr kumimoji="1" lang="en-US" altLang="ko-KR" sz="600" b="1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Arial Narrow" pitchFamily="34" charset="0"/>
                <a:ea typeface="Arial Unicode MS" pitchFamily="50" charset="-127"/>
                <a:cs typeface="Arial Unicode MS" pitchFamily="50" charset="-127"/>
              </a:rPr>
              <a:t>ALL RIGHTS RESERVED </a:t>
            </a:r>
          </a:p>
        </p:txBody>
      </p:sp>
      <p:grpSp>
        <p:nvGrpSpPr>
          <p:cNvPr id="35" name="그룹 37"/>
          <p:cNvGrpSpPr/>
          <p:nvPr/>
        </p:nvGrpSpPr>
        <p:grpSpPr>
          <a:xfrm>
            <a:off x="7786710" y="6417254"/>
            <a:ext cx="1213034" cy="369332"/>
            <a:chOff x="383284" y="4870823"/>
            <a:chExt cx="1213034" cy="369332"/>
          </a:xfrm>
        </p:grpSpPr>
        <p:sp>
          <p:nvSpPr>
            <p:cNvPr id="36" name="줄무늬가 있는 오른쪽 화살표 35"/>
            <p:cNvSpPr/>
            <p:nvPr/>
          </p:nvSpPr>
          <p:spPr bwMode="auto">
            <a:xfrm>
              <a:off x="1252191" y="4923076"/>
              <a:ext cx="344127" cy="233499"/>
            </a:xfrm>
            <a:prstGeom prst="stripedRightArrow">
              <a:avLst>
                <a:gd name="adj1" fmla="val 54775"/>
                <a:gd name="adj2" fmla="val 68539"/>
              </a:avLst>
            </a:prstGeom>
            <a:solidFill>
              <a:schemeClr val="accent6">
                <a:lumMod val="75000"/>
              </a:schemeClr>
            </a:solidFill>
            <a:ln w="3175">
              <a:noFill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rtlCol="0" anchor="ctr"/>
            <a:lstStyle/>
            <a:p>
              <a:pPr algn="ctr"/>
              <a:endParaRPr lang="ko-KR" altLang="en-US" sz="1600">
                <a:latin typeface="+mj-ea"/>
                <a:ea typeface="+mj-ea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383284" y="4870823"/>
              <a:ext cx="8899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Black" pitchFamily="34" charset="0"/>
                  <a:ea typeface="+mj-ea"/>
                </a:rPr>
                <a:t>NEXT</a:t>
              </a:r>
              <a:endParaRPr lang="ko-KR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itchFamily="34" charset="0"/>
                <a:ea typeface="+mj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0142348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500"/>
                            </p:stCondLst>
                            <p:childTnLst>
                              <p:par>
                                <p:cTn id="31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6500"/>
                            </p:stCondLst>
                            <p:childTnLst>
                              <p:par>
                                <p:cTn id="34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8" grpId="0" animBg="1"/>
    </p:bld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33CC33"/>
        </a:solidFill>
        <a:ln w="9525">
          <a:noFill/>
          <a:miter lim="800000"/>
          <a:headEnd/>
          <a:tailEnd/>
        </a:ln>
        <a:effectLst>
          <a:outerShdw dist="35921" dir="2700000" algn="ctr" rotWithShape="0">
            <a:schemeClr val="bg2">
              <a:alpha val="50000"/>
            </a:schemeClr>
          </a:outerShdw>
        </a:effectLst>
      </a:spPr>
      <a:bodyPr wrap="none" anchor="ctr"/>
      <a:lstStyle>
        <a:defPPr>
          <a:defRPr/>
        </a:defPPr>
      </a:lstStyle>
    </a:spDef>
    <a:lnDef>
      <a:spPr>
        <a:ln>
          <a:solidFill>
            <a:schemeClr val="accent6">
              <a:lumMod val="75000"/>
              <a:alpha val="70000"/>
            </a:schemeClr>
          </a:solidFill>
          <a:headEnd type="oval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20107</TotalTime>
  <Words>2969</Words>
  <Application>Microsoft Office PowerPoint</Application>
  <PresentationFormat>On-screen Show (4:3)</PresentationFormat>
  <Paragraphs>553</Paragraphs>
  <Slides>51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51</vt:i4>
      </vt:variant>
    </vt:vector>
  </HeadingPairs>
  <TitlesOfParts>
    <vt:vector size="62" baseType="lpstr">
      <vt:lpstr>Arial Unicode MS</vt:lpstr>
      <vt:lpstr>HY헤드라인M</vt:lpstr>
      <vt:lpstr>SandJg</vt:lpstr>
      <vt:lpstr>맑은 고딕</vt:lpstr>
      <vt:lpstr>Arial</vt:lpstr>
      <vt:lpstr>Arial Black</vt:lpstr>
      <vt:lpstr>Arial Narrow</vt:lpstr>
      <vt:lpstr>Verdana</vt:lpstr>
      <vt:lpstr>Wingdings</vt:lpstr>
      <vt:lpstr>Office 테마</vt:lpstr>
      <vt:lpstr>Image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R&amp;D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슬라이드 1</dc:title>
  <dc:creator>Microsoft Corporation</dc:creator>
  <cp:lastModifiedBy>Styx Ohn</cp:lastModifiedBy>
  <cp:revision>1471</cp:revision>
  <dcterms:created xsi:type="dcterms:W3CDTF">2006-10-05T04:04:58Z</dcterms:created>
  <dcterms:modified xsi:type="dcterms:W3CDTF">2015-04-07T22:56:07Z</dcterms:modified>
</cp:coreProperties>
</file>