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68" r:id="rId2"/>
    <p:sldId id="401" r:id="rId3"/>
    <p:sldId id="402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3" r:id="rId19"/>
    <p:sldId id="378" r:id="rId20"/>
    <p:sldId id="406" r:id="rId21"/>
    <p:sldId id="412" r:id="rId22"/>
    <p:sldId id="407" r:id="rId23"/>
    <p:sldId id="408" r:id="rId24"/>
    <p:sldId id="413" r:id="rId25"/>
    <p:sldId id="414" r:id="rId26"/>
    <p:sldId id="415" r:id="rId27"/>
    <p:sldId id="416" r:id="rId28"/>
    <p:sldId id="419" r:id="rId29"/>
    <p:sldId id="436" r:id="rId30"/>
    <p:sldId id="441" r:id="rId31"/>
    <p:sldId id="442" r:id="rId32"/>
    <p:sldId id="443" r:id="rId33"/>
    <p:sldId id="444" r:id="rId34"/>
    <p:sldId id="445" r:id="rId35"/>
    <p:sldId id="464" r:id="rId36"/>
    <p:sldId id="421" r:id="rId37"/>
    <p:sldId id="465" r:id="rId38"/>
    <p:sldId id="422" r:id="rId39"/>
    <p:sldId id="405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391">
          <p15:clr>
            <a:srgbClr val="A4A3A4"/>
          </p15:clr>
        </p15:guide>
        <p15:guide id="5" pos="249">
          <p15:clr>
            <a:srgbClr val="A4A3A4"/>
          </p15:clr>
        </p15:guide>
        <p15:guide id="6" pos="3107">
          <p15:clr>
            <a:srgbClr val="A4A3A4"/>
          </p15:clr>
        </p15:guide>
        <p15:guide id="7" pos="2925">
          <p15:clr>
            <a:srgbClr val="A4A3A4"/>
          </p15:clr>
        </p15:guide>
        <p15:guide id="8" pos="5602">
          <p15:clr>
            <a:srgbClr val="A4A3A4"/>
          </p15:clr>
        </p15:guide>
        <p15:guide id="9" pos="158">
          <p15:clr>
            <a:srgbClr val="A4A3A4"/>
          </p15:clr>
        </p15:guide>
        <p15:guide id="10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940"/>
    <a:srgbClr val="0000FF"/>
    <a:srgbClr val="339966"/>
    <a:srgbClr val="006600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1" autoAdjust="0"/>
    <p:restoredTop sz="88430" autoAdjust="0"/>
  </p:normalViewPr>
  <p:slideViewPr>
    <p:cSldViewPr>
      <p:cViewPr varScale="1">
        <p:scale>
          <a:sx n="114" d="100"/>
          <a:sy n="114" d="100"/>
        </p:scale>
        <p:origin x="1116" y="108"/>
      </p:cViewPr>
      <p:guideLst>
        <p:guide orient="horz" pos="2160"/>
        <p:guide pos="2880"/>
        <p:guide orient="horz" pos="4110"/>
        <p:guide orient="horz" pos="391"/>
        <p:guide pos="249"/>
        <p:guide pos="3107"/>
        <p:guide pos="2925"/>
        <p:guide pos="5602"/>
        <p:guide pos="158"/>
        <p:guide pos="30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0" contrast="-46000"/>
          </a:blip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1" r:id="rId4"/>
    <p:sldLayoutId id="2147483667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26" Type="http://schemas.openxmlformats.org/officeDocument/2006/relationships/image" Target="../media/image68.jpeg"/><Relationship Id="rId3" Type="http://schemas.openxmlformats.org/officeDocument/2006/relationships/image" Target="../media/image28.png"/><Relationship Id="rId21" Type="http://schemas.openxmlformats.org/officeDocument/2006/relationships/image" Target="../media/image63.jpeg"/><Relationship Id="rId7" Type="http://schemas.openxmlformats.org/officeDocument/2006/relationships/image" Target="../media/image31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7.jpeg"/><Relationship Id="rId2" Type="http://schemas.openxmlformats.org/officeDocument/2006/relationships/image" Target="../media/image27.pn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53.jpeg"/><Relationship Id="rId24" Type="http://schemas.openxmlformats.org/officeDocument/2006/relationships/image" Target="../media/image66.jpeg"/><Relationship Id="rId5" Type="http://schemas.openxmlformats.org/officeDocument/2006/relationships/image" Target="../media/image26.png"/><Relationship Id="rId15" Type="http://schemas.openxmlformats.org/officeDocument/2006/relationships/image" Target="../media/image57.jpeg"/><Relationship Id="rId23" Type="http://schemas.openxmlformats.org/officeDocument/2006/relationships/image" Target="../media/image65.jpeg"/><Relationship Id="rId28" Type="http://schemas.openxmlformats.org/officeDocument/2006/relationships/image" Target="../media/image70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25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26" Type="http://schemas.openxmlformats.org/officeDocument/2006/relationships/image" Target="../media/image90.jpeg"/><Relationship Id="rId3" Type="http://schemas.openxmlformats.org/officeDocument/2006/relationships/image" Target="../media/image28.png"/><Relationship Id="rId21" Type="http://schemas.openxmlformats.org/officeDocument/2006/relationships/image" Target="../media/image85.jpeg"/><Relationship Id="rId7" Type="http://schemas.openxmlformats.org/officeDocument/2006/relationships/image" Target="../media/image31.pn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2" Type="http://schemas.openxmlformats.org/officeDocument/2006/relationships/image" Target="../media/image27.pn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26.pn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25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Relationship Id="rId27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18" Type="http://schemas.openxmlformats.org/officeDocument/2006/relationships/image" Target="../media/image103.jpeg"/><Relationship Id="rId26" Type="http://schemas.openxmlformats.org/officeDocument/2006/relationships/image" Target="../media/image111.jpeg"/><Relationship Id="rId3" Type="http://schemas.openxmlformats.org/officeDocument/2006/relationships/image" Target="../media/image28.png"/><Relationship Id="rId21" Type="http://schemas.openxmlformats.org/officeDocument/2006/relationships/image" Target="../media/image106.jpeg"/><Relationship Id="rId7" Type="http://schemas.openxmlformats.org/officeDocument/2006/relationships/image" Target="../media/image31.pn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5" Type="http://schemas.openxmlformats.org/officeDocument/2006/relationships/image" Target="../media/image110.jpeg"/><Relationship Id="rId2" Type="http://schemas.openxmlformats.org/officeDocument/2006/relationships/image" Target="../media/image27.png"/><Relationship Id="rId16" Type="http://schemas.openxmlformats.org/officeDocument/2006/relationships/image" Target="../media/image101.jpeg"/><Relationship Id="rId20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96.jpeg"/><Relationship Id="rId24" Type="http://schemas.openxmlformats.org/officeDocument/2006/relationships/image" Target="../media/image109.jpeg"/><Relationship Id="rId5" Type="http://schemas.openxmlformats.org/officeDocument/2006/relationships/image" Target="../media/image26.png"/><Relationship Id="rId15" Type="http://schemas.openxmlformats.org/officeDocument/2006/relationships/image" Target="../media/image100.jpeg"/><Relationship Id="rId23" Type="http://schemas.openxmlformats.org/officeDocument/2006/relationships/image" Target="../media/image108.jpeg"/><Relationship Id="rId10" Type="http://schemas.openxmlformats.org/officeDocument/2006/relationships/image" Target="../media/image95.jpeg"/><Relationship Id="rId19" Type="http://schemas.openxmlformats.org/officeDocument/2006/relationships/image" Target="../media/image104.jpeg"/><Relationship Id="rId4" Type="http://schemas.openxmlformats.org/officeDocument/2006/relationships/image" Target="../media/image25.pn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Relationship Id="rId22" Type="http://schemas.openxmlformats.org/officeDocument/2006/relationships/image" Target="../media/image107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26" Type="http://schemas.openxmlformats.org/officeDocument/2006/relationships/image" Target="../media/image130.jpeg"/><Relationship Id="rId39" Type="http://schemas.openxmlformats.org/officeDocument/2006/relationships/image" Target="../media/image143.jpeg"/><Relationship Id="rId21" Type="http://schemas.openxmlformats.org/officeDocument/2006/relationships/image" Target="../media/image125.jpeg"/><Relationship Id="rId34" Type="http://schemas.openxmlformats.org/officeDocument/2006/relationships/image" Target="../media/image138.jpeg"/><Relationship Id="rId42" Type="http://schemas.openxmlformats.org/officeDocument/2006/relationships/image" Target="../media/image146.jpeg"/><Relationship Id="rId47" Type="http://schemas.openxmlformats.org/officeDocument/2006/relationships/image" Target="../media/image151.jpeg"/><Relationship Id="rId50" Type="http://schemas.openxmlformats.org/officeDocument/2006/relationships/image" Target="../media/image154.jpeg"/><Relationship Id="rId55" Type="http://schemas.openxmlformats.org/officeDocument/2006/relationships/image" Target="../media/image159.jpeg"/><Relationship Id="rId63" Type="http://schemas.openxmlformats.org/officeDocument/2006/relationships/image" Target="../media/image167.jpeg"/><Relationship Id="rId68" Type="http://schemas.openxmlformats.org/officeDocument/2006/relationships/image" Target="../media/image172.jpeg"/><Relationship Id="rId76" Type="http://schemas.openxmlformats.org/officeDocument/2006/relationships/image" Target="../media/image180.jpeg"/><Relationship Id="rId7" Type="http://schemas.openxmlformats.org/officeDocument/2006/relationships/image" Target="../media/image28.png"/><Relationship Id="rId71" Type="http://schemas.openxmlformats.org/officeDocument/2006/relationships/image" Target="../media/image175.jpeg"/><Relationship Id="rId2" Type="http://schemas.openxmlformats.org/officeDocument/2006/relationships/image" Target="../media/image25.png"/><Relationship Id="rId16" Type="http://schemas.openxmlformats.org/officeDocument/2006/relationships/image" Target="../media/image120.jpeg"/><Relationship Id="rId29" Type="http://schemas.openxmlformats.org/officeDocument/2006/relationships/image" Target="../media/image133.jpeg"/><Relationship Id="rId11" Type="http://schemas.openxmlformats.org/officeDocument/2006/relationships/image" Target="../media/image115.jpeg"/><Relationship Id="rId24" Type="http://schemas.openxmlformats.org/officeDocument/2006/relationships/image" Target="../media/image128.jpeg"/><Relationship Id="rId32" Type="http://schemas.openxmlformats.org/officeDocument/2006/relationships/image" Target="../media/image136.jpeg"/><Relationship Id="rId37" Type="http://schemas.openxmlformats.org/officeDocument/2006/relationships/image" Target="../media/image141.jpeg"/><Relationship Id="rId40" Type="http://schemas.openxmlformats.org/officeDocument/2006/relationships/image" Target="../media/image144.jpeg"/><Relationship Id="rId45" Type="http://schemas.openxmlformats.org/officeDocument/2006/relationships/image" Target="../media/image149.jpeg"/><Relationship Id="rId53" Type="http://schemas.openxmlformats.org/officeDocument/2006/relationships/image" Target="../media/image157.jpeg"/><Relationship Id="rId58" Type="http://schemas.openxmlformats.org/officeDocument/2006/relationships/image" Target="../media/image162.jpeg"/><Relationship Id="rId66" Type="http://schemas.openxmlformats.org/officeDocument/2006/relationships/image" Target="../media/image170.jpeg"/><Relationship Id="rId74" Type="http://schemas.openxmlformats.org/officeDocument/2006/relationships/image" Target="../media/image178.jpeg"/><Relationship Id="rId5" Type="http://schemas.openxmlformats.org/officeDocument/2006/relationships/image" Target="../media/image31.png"/><Relationship Id="rId15" Type="http://schemas.openxmlformats.org/officeDocument/2006/relationships/image" Target="../media/image119.jpeg"/><Relationship Id="rId23" Type="http://schemas.openxmlformats.org/officeDocument/2006/relationships/image" Target="../media/image127.jpeg"/><Relationship Id="rId28" Type="http://schemas.openxmlformats.org/officeDocument/2006/relationships/image" Target="../media/image132.jpeg"/><Relationship Id="rId36" Type="http://schemas.openxmlformats.org/officeDocument/2006/relationships/image" Target="../media/image140.jpeg"/><Relationship Id="rId49" Type="http://schemas.openxmlformats.org/officeDocument/2006/relationships/image" Target="../media/image153.jpeg"/><Relationship Id="rId57" Type="http://schemas.openxmlformats.org/officeDocument/2006/relationships/image" Target="../media/image161.jpeg"/><Relationship Id="rId61" Type="http://schemas.openxmlformats.org/officeDocument/2006/relationships/image" Target="../media/image165.jpeg"/><Relationship Id="rId10" Type="http://schemas.openxmlformats.org/officeDocument/2006/relationships/image" Target="../media/image114.jpeg"/><Relationship Id="rId19" Type="http://schemas.openxmlformats.org/officeDocument/2006/relationships/image" Target="../media/image123.jpeg"/><Relationship Id="rId31" Type="http://schemas.openxmlformats.org/officeDocument/2006/relationships/image" Target="../media/image135.jpeg"/><Relationship Id="rId44" Type="http://schemas.openxmlformats.org/officeDocument/2006/relationships/image" Target="../media/image148.jpeg"/><Relationship Id="rId52" Type="http://schemas.openxmlformats.org/officeDocument/2006/relationships/image" Target="../media/image156.jpeg"/><Relationship Id="rId60" Type="http://schemas.openxmlformats.org/officeDocument/2006/relationships/image" Target="../media/image164.jpeg"/><Relationship Id="rId65" Type="http://schemas.openxmlformats.org/officeDocument/2006/relationships/image" Target="../media/image169.jpeg"/><Relationship Id="rId73" Type="http://schemas.openxmlformats.org/officeDocument/2006/relationships/image" Target="../media/image177.jpeg"/><Relationship Id="rId78" Type="http://schemas.openxmlformats.org/officeDocument/2006/relationships/image" Target="../media/image182.jpeg"/><Relationship Id="rId4" Type="http://schemas.openxmlformats.org/officeDocument/2006/relationships/image" Target="../media/image30.pn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Relationship Id="rId22" Type="http://schemas.openxmlformats.org/officeDocument/2006/relationships/image" Target="../media/image126.jpeg"/><Relationship Id="rId27" Type="http://schemas.openxmlformats.org/officeDocument/2006/relationships/image" Target="../media/image131.jpeg"/><Relationship Id="rId30" Type="http://schemas.openxmlformats.org/officeDocument/2006/relationships/image" Target="../media/image134.jpeg"/><Relationship Id="rId35" Type="http://schemas.openxmlformats.org/officeDocument/2006/relationships/image" Target="../media/image139.jpeg"/><Relationship Id="rId43" Type="http://schemas.openxmlformats.org/officeDocument/2006/relationships/image" Target="../media/image147.jpeg"/><Relationship Id="rId48" Type="http://schemas.openxmlformats.org/officeDocument/2006/relationships/image" Target="../media/image152.jpeg"/><Relationship Id="rId56" Type="http://schemas.openxmlformats.org/officeDocument/2006/relationships/image" Target="../media/image160.jpeg"/><Relationship Id="rId64" Type="http://schemas.openxmlformats.org/officeDocument/2006/relationships/image" Target="../media/image168.jpeg"/><Relationship Id="rId69" Type="http://schemas.openxmlformats.org/officeDocument/2006/relationships/image" Target="../media/image173.jpeg"/><Relationship Id="rId77" Type="http://schemas.openxmlformats.org/officeDocument/2006/relationships/image" Target="../media/image181.jpeg"/><Relationship Id="rId8" Type="http://schemas.openxmlformats.org/officeDocument/2006/relationships/image" Target="../media/image112.jpeg"/><Relationship Id="rId51" Type="http://schemas.openxmlformats.org/officeDocument/2006/relationships/image" Target="../media/image155.jpeg"/><Relationship Id="rId72" Type="http://schemas.openxmlformats.org/officeDocument/2006/relationships/image" Target="../media/image176.jpeg"/><Relationship Id="rId3" Type="http://schemas.openxmlformats.org/officeDocument/2006/relationships/image" Target="../media/image26.pn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5" Type="http://schemas.openxmlformats.org/officeDocument/2006/relationships/image" Target="../media/image129.jpeg"/><Relationship Id="rId33" Type="http://schemas.openxmlformats.org/officeDocument/2006/relationships/image" Target="../media/image137.jpeg"/><Relationship Id="rId38" Type="http://schemas.openxmlformats.org/officeDocument/2006/relationships/image" Target="../media/image142.jpeg"/><Relationship Id="rId46" Type="http://schemas.openxmlformats.org/officeDocument/2006/relationships/image" Target="../media/image150.jpeg"/><Relationship Id="rId59" Type="http://schemas.openxmlformats.org/officeDocument/2006/relationships/image" Target="../media/image163.jpeg"/><Relationship Id="rId67" Type="http://schemas.openxmlformats.org/officeDocument/2006/relationships/image" Target="../media/image171.jpeg"/><Relationship Id="rId20" Type="http://schemas.openxmlformats.org/officeDocument/2006/relationships/image" Target="../media/image124.jpeg"/><Relationship Id="rId41" Type="http://schemas.openxmlformats.org/officeDocument/2006/relationships/image" Target="../media/image145.jpeg"/><Relationship Id="rId54" Type="http://schemas.openxmlformats.org/officeDocument/2006/relationships/image" Target="../media/image158.jpeg"/><Relationship Id="rId62" Type="http://schemas.openxmlformats.org/officeDocument/2006/relationships/image" Target="../media/image166.jpeg"/><Relationship Id="rId70" Type="http://schemas.openxmlformats.org/officeDocument/2006/relationships/image" Target="../media/image174.jpeg"/><Relationship Id="rId75" Type="http://schemas.openxmlformats.org/officeDocument/2006/relationships/image" Target="../media/image1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8.jpeg"/><Relationship Id="rId18" Type="http://schemas.openxmlformats.org/officeDocument/2006/relationships/image" Target="../media/image193.jpeg"/><Relationship Id="rId26" Type="http://schemas.openxmlformats.org/officeDocument/2006/relationships/image" Target="../media/image201.jpeg"/><Relationship Id="rId39" Type="http://schemas.openxmlformats.org/officeDocument/2006/relationships/image" Target="../media/image214.jpeg"/><Relationship Id="rId21" Type="http://schemas.openxmlformats.org/officeDocument/2006/relationships/image" Target="../media/image196.jpeg"/><Relationship Id="rId34" Type="http://schemas.openxmlformats.org/officeDocument/2006/relationships/image" Target="../media/image209.jpeg"/><Relationship Id="rId42" Type="http://schemas.openxmlformats.org/officeDocument/2006/relationships/image" Target="../media/image217.jpeg"/><Relationship Id="rId47" Type="http://schemas.openxmlformats.org/officeDocument/2006/relationships/image" Target="../media/image222.jpeg"/><Relationship Id="rId50" Type="http://schemas.openxmlformats.org/officeDocument/2006/relationships/image" Target="../media/image225.jpeg"/><Relationship Id="rId55" Type="http://schemas.openxmlformats.org/officeDocument/2006/relationships/image" Target="../media/image230.jpeg"/><Relationship Id="rId63" Type="http://schemas.openxmlformats.org/officeDocument/2006/relationships/image" Target="../media/image238.jpeg"/><Relationship Id="rId68" Type="http://schemas.openxmlformats.org/officeDocument/2006/relationships/image" Target="../media/image243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6" Type="http://schemas.openxmlformats.org/officeDocument/2006/relationships/image" Target="../media/image191.jpeg"/><Relationship Id="rId29" Type="http://schemas.openxmlformats.org/officeDocument/2006/relationships/image" Target="../media/image2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186.jpeg"/><Relationship Id="rId24" Type="http://schemas.openxmlformats.org/officeDocument/2006/relationships/image" Target="../media/image199.jpeg"/><Relationship Id="rId32" Type="http://schemas.openxmlformats.org/officeDocument/2006/relationships/image" Target="../media/image207.jpeg"/><Relationship Id="rId37" Type="http://schemas.openxmlformats.org/officeDocument/2006/relationships/image" Target="../media/image212.jpeg"/><Relationship Id="rId40" Type="http://schemas.openxmlformats.org/officeDocument/2006/relationships/image" Target="../media/image215.jpeg"/><Relationship Id="rId45" Type="http://schemas.openxmlformats.org/officeDocument/2006/relationships/image" Target="../media/image220.jpeg"/><Relationship Id="rId53" Type="http://schemas.openxmlformats.org/officeDocument/2006/relationships/image" Target="../media/image228.jpeg"/><Relationship Id="rId58" Type="http://schemas.openxmlformats.org/officeDocument/2006/relationships/image" Target="../media/image233.jpeg"/><Relationship Id="rId66" Type="http://schemas.openxmlformats.org/officeDocument/2006/relationships/image" Target="../media/image241.jpeg"/><Relationship Id="rId5" Type="http://schemas.openxmlformats.org/officeDocument/2006/relationships/image" Target="../media/image31.png"/><Relationship Id="rId15" Type="http://schemas.openxmlformats.org/officeDocument/2006/relationships/image" Target="../media/image190.jpeg"/><Relationship Id="rId23" Type="http://schemas.openxmlformats.org/officeDocument/2006/relationships/image" Target="../media/image198.jpeg"/><Relationship Id="rId28" Type="http://schemas.openxmlformats.org/officeDocument/2006/relationships/image" Target="../media/image203.jpeg"/><Relationship Id="rId36" Type="http://schemas.openxmlformats.org/officeDocument/2006/relationships/image" Target="../media/image211.jpeg"/><Relationship Id="rId49" Type="http://schemas.openxmlformats.org/officeDocument/2006/relationships/image" Target="../media/image224.jpeg"/><Relationship Id="rId57" Type="http://schemas.openxmlformats.org/officeDocument/2006/relationships/image" Target="../media/image232.jpeg"/><Relationship Id="rId61" Type="http://schemas.openxmlformats.org/officeDocument/2006/relationships/image" Target="../media/image236.jpeg"/><Relationship Id="rId10" Type="http://schemas.openxmlformats.org/officeDocument/2006/relationships/image" Target="../media/image185.jpeg"/><Relationship Id="rId19" Type="http://schemas.openxmlformats.org/officeDocument/2006/relationships/image" Target="../media/image194.jpeg"/><Relationship Id="rId31" Type="http://schemas.openxmlformats.org/officeDocument/2006/relationships/image" Target="../media/image206.jpeg"/><Relationship Id="rId44" Type="http://schemas.openxmlformats.org/officeDocument/2006/relationships/image" Target="../media/image219.jpeg"/><Relationship Id="rId52" Type="http://schemas.openxmlformats.org/officeDocument/2006/relationships/image" Target="../media/image227.jpeg"/><Relationship Id="rId60" Type="http://schemas.openxmlformats.org/officeDocument/2006/relationships/image" Target="../media/image235.jpeg"/><Relationship Id="rId65" Type="http://schemas.openxmlformats.org/officeDocument/2006/relationships/image" Target="../media/image240.jpeg"/><Relationship Id="rId4" Type="http://schemas.openxmlformats.org/officeDocument/2006/relationships/image" Target="../media/image30.png"/><Relationship Id="rId9" Type="http://schemas.openxmlformats.org/officeDocument/2006/relationships/image" Target="../media/image184.jpeg"/><Relationship Id="rId14" Type="http://schemas.openxmlformats.org/officeDocument/2006/relationships/image" Target="../media/image189.jpeg"/><Relationship Id="rId22" Type="http://schemas.openxmlformats.org/officeDocument/2006/relationships/image" Target="../media/image197.jpeg"/><Relationship Id="rId27" Type="http://schemas.openxmlformats.org/officeDocument/2006/relationships/image" Target="../media/image202.jpeg"/><Relationship Id="rId30" Type="http://schemas.openxmlformats.org/officeDocument/2006/relationships/image" Target="../media/image205.jpeg"/><Relationship Id="rId35" Type="http://schemas.openxmlformats.org/officeDocument/2006/relationships/image" Target="../media/image210.jpeg"/><Relationship Id="rId43" Type="http://schemas.openxmlformats.org/officeDocument/2006/relationships/image" Target="../media/image218.jpeg"/><Relationship Id="rId48" Type="http://schemas.openxmlformats.org/officeDocument/2006/relationships/image" Target="../media/image223.jpeg"/><Relationship Id="rId56" Type="http://schemas.openxmlformats.org/officeDocument/2006/relationships/image" Target="../media/image231.jpeg"/><Relationship Id="rId64" Type="http://schemas.openxmlformats.org/officeDocument/2006/relationships/image" Target="../media/image239.jpeg"/><Relationship Id="rId8" Type="http://schemas.openxmlformats.org/officeDocument/2006/relationships/image" Target="../media/image183.jpeg"/><Relationship Id="rId51" Type="http://schemas.openxmlformats.org/officeDocument/2006/relationships/image" Target="../media/image226.jpeg"/><Relationship Id="rId3" Type="http://schemas.openxmlformats.org/officeDocument/2006/relationships/image" Target="../media/image26.png"/><Relationship Id="rId12" Type="http://schemas.openxmlformats.org/officeDocument/2006/relationships/image" Target="../media/image187.jpeg"/><Relationship Id="rId17" Type="http://schemas.openxmlformats.org/officeDocument/2006/relationships/image" Target="../media/image192.jpeg"/><Relationship Id="rId25" Type="http://schemas.openxmlformats.org/officeDocument/2006/relationships/image" Target="../media/image200.jpeg"/><Relationship Id="rId33" Type="http://schemas.openxmlformats.org/officeDocument/2006/relationships/image" Target="../media/image208.jpeg"/><Relationship Id="rId38" Type="http://schemas.openxmlformats.org/officeDocument/2006/relationships/image" Target="../media/image213.jpeg"/><Relationship Id="rId46" Type="http://schemas.openxmlformats.org/officeDocument/2006/relationships/image" Target="../media/image221.jpeg"/><Relationship Id="rId59" Type="http://schemas.openxmlformats.org/officeDocument/2006/relationships/image" Target="../media/image234.jpeg"/><Relationship Id="rId67" Type="http://schemas.openxmlformats.org/officeDocument/2006/relationships/image" Target="../media/image242.jpeg"/><Relationship Id="rId20" Type="http://schemas.openxmlformats.org/officeDocument/2006/relationships/image" Target="../media/image195.jpeg"/><Relationship Id="rId41" Type="http://schemas.openxmlformats.org/officeDocument/2006/relationships/image" Target="../media/image216.jpeg"/><Relationship Id="rId54" Type="http://schemas.openxmlformats.org/officeDocument/2006/relationships/image" Target="../media/image229.jpeg"/><Relationship Id="rId62" Type="http://schemas.openxmlformats.org/officeDocument/2006/relationships/image" Target="../media/image2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30.png"/><Relationship Id="rId7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30.png"/><Relationship Id="rId7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57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7.png"/><Relationship Id="rId7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13" Type="http://schemas.openxmlformats.org/officeDocument/2006/relationships/image" Target="../media/image270.jpeg"/><Relationship Id="rId18" Type="http://schemas.openxmlformats.org/officeDocument/2006/relationships/image" Target="../media/image275.jpeg"/><Relationship Id="rId3" Type="http://schemas.openxmlformats.org/officeDocument/2006/relationships/image" Target="../media/image264.png"/><Relationship Id="rId21" Type="http://schemas.openxmlformats.org/officeDocument/2006/relationships/image" Target="../media/image278.jpeg"/><Relationship Id="rId7" Type="http://schemas.openxmlformats.org/officeDocument/2006/relationships/image" Target="../media/image28.png"/><Relationship Id="rId12" Type="http://schemas.openxmlformats.org/officeDocument/2006/relationships/image" Target="../media/image269.jpeg"/><Relationship Id="rId17" Type="http://schemas.openxmlformats.org/officeDocument/2006/relationships/image" Target="../media/image274.jpeg"/><Relationship Id="rId2" Type="http://schemas.openxmlformats.org/officeDocument/2006/relationships/image" Target="../media/image25.png"/><Relationship Id="rId16" Type="http://schemas.openxmlformats.org/officeDocument/2006/relationships/image" Target="../media/image273.jpeg"/><Relationship Id="rId20" Type="http://schemas.openxmlformats.org/officeDocument/2006/relationships/image" Target="../media/image2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268.jpeg"/><Relationship Id="rId24" Type="http://schemas.openxmlformats.org/officeDocument/2006/relationships/image" Target="../media/image281.jpeg"/><Relationship Id="rId5" Type="http://schemas.openxmlformats.org/officeDocument/2006/relationships/image" Target="../media/image31.png"/><Relationship Id="rId15" Type="http://schemas.openxmlformats.org/officeDocument/2006/relationships/image" Target="../media/image272.jpeg"/><Relationship Id="rId23" Type="http://schemas.openxmlformats.org/officeDocument/2006/relationships/image" Target="../media/image280.jpeg"/><Relationship Id="rId10" Type="http://schemas.openxmlformats.org/officeDocument/2006/relationships/image" Target="../media/image267.jpeg"/><Relationship Id="rId19" Type="http://schemas.openxmlformats.org/officeDocument/2006/relationships/image" Target="../media/image276.jpeg"/><Relationship Id="rId4" Type="http://schemas.openxmlformats.org/officeDocument/2006/relationships/image" Target="../media/image30.png"/><Relationship Id="rId9" Type="http://schemas.openxmlformats.org/officeDocument/2006/relationships/image" Target="../media/image266.jpeg"/><Relationship Id="rId14" Type="http://schemas.openxmlformats.org/officeDocument/2006/relationships/image" Target="../media/image271.jpeg"/><Relationship Id="rId22" Type="http://schemas.openxmlformats.org/officeDocument/2006/relationships/image" Target="../media/image2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13" Type="http://schemas.openxmlformats.org/officeDocument/2006/relationships/image" Target="../media/image287.jpeg"/><Relationship Id="rId18" Type="http://schemas.openxmlformats.org/officeDocument/2006/relationships/image" Target="../media/image292.jpeg"/><Relationship Id="rId26" Type="http://schemas.openxmlformats.org/officeDocument/2006/relationships/image" Target="../media/image300.jpeg"/><Relationship Id="rId3" Type="http://schemas.openxmlformats.org/officeDocument/2006/relationships/image" Target="../media/image264.png"/><Relationship Id="rId21" Type="http://schemas.openxmlformats.org/officeDocument/2006/relationships/image" Target="../media/image295.jpeg"/><Relationship Id="rId7" Type="http://schemas.openxmlformats.org/officeDocument/2006/relationships/image" Target="../media/image28.png"/><Relationship Id="rId12" Type="http://schemas.openxmlformats.org/officeDocument/2006/relationships/image" Target="../media/image286.jpeg"/><Relationship Id="rId17" Type="http://schemas.openxmlformats.org/officeDocument/2006/relationships/image" Target="../media/image291.jpeg"/><Relationship Id="rId25" Type="http://schemas.openxmlformats.org/officeDocument/2006/relationships/image" Target="../media/image299.jpeg"/><Relationship Id="rId2" Type="http://schemas.openxmlformats.org/officeDocument/2006/relationships/image" Target="../media/image25.png"/><Relationship Id="rId16" Type="http://schemas.openxmlformats.org/officeDocument/2006/relationships/image" Target="../media/image290.jpeg"/><Relationship Id="rId20" Type="http://schemas.openxmlformats.org/officeDocument/2006/relationships/image" Target="../media/image2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285.jpeg"/><Relationship Id="rId24" Type="http://schemas.openxmlformats.org/officeDocument/2006/relationships/image" Target="../media/image298.jpeg"/><Relationship Id="rId5" Type="http://schemas.openxmlformats.org/officeDocument/2006/relationships/image" Target="../media/image31.png"/><Relationship Id="rId15" Type="http://schemas.openxmlformats.org/officeDocument/2006/relationships/image" Target="../media/image289.jpeg"/><Relationship Id="rId23" Type="http://schemas.openxmlformats.org/officeDocument/2006/relationships/image" Target="../media/image297.jpeg"/><Relationship Id="rId28" Type="http://schemas.openxmlformats.org/officeDocument/2006/relationships/image" Target="../media/image302.jpeg"/><Relationship Id="rId10" Type="http://schemas.openxmlformats.org/officeDocument/2006/relationships/image" Target="../media/image284.jpeg"/><Relationship Id="rId19" Type="http://schemas.openxmlformats.org/officeDocument/2006/relationships/image" Target="../media/image293.jpeg"/><Relationship Id="rId4" Type="http://schemas.openxmlformats.org/officeDocument/2006/relationships/image" Target="../media/image30.png"/><Relationship Id="rId9" Type="http://schemas.openxmlformats.org/officeDocument/2006/relationships/image" Target="../media/image283.jpeg"/><Relationship Id="rId14" Type="http://schemas.openxmlformats.org/officeDocument/2006/relationships/image" Target="../media/image288.jpeg"/><Relationship Id="rId22" Type="http://schemas.openxmlformats.org/officeDocument/2006/relationships/image" Target="../media/image296.jpeg"/><Relationship Id="rId27" Type="http://schemas.openxmlformats.org/officeDocument/2006/relationships/image" Target="../media/image301.jpe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8.jpeg"/><Relationship Id="rId18" Type="http://schemas.openxmlformats.org/officeDocument/2006/relationships/image" Target="../media/image313.jpeg"/><Relationship Id="rId26" Type="http://schemas.openxmlformats.org/officeDocument/2006/relationships/image" Target="../media/image321.jpeg"/><Relationship Id="rId39" Type="http://schemas.openxmlformats.org/officeDocument/2006/relationships/image" Target="../media/image334.jpeg"/><Relationship Id="rId21" Type="http://schemas.openxmlformats.org/officeDocument/2006/relationships/image" Target="../media/image316.jpeg"/><Relationship Id="rId34" Type="http://schemas.openxmlformats.org/officeDocument/2006/relationships/image" Target="../media/image329.jpeg"/><Relationship Id="rId42" Type="http://schemas.openxmlformats.org/officeDocument/2006/relationships/image" Target="../media/image337.jpeg"/><Relationship Id="rId47" Type="http://schemas.openxmlformats.org/officeDocument/2006/relationships/image" Target="../media/image342.jpeg"/><Relationship Id="rId50" Type="http://schemas.openxmlformats.org/officeDocument/2006/relationships/image" Target="../media/image345.jpeg"/><Relationship Id="rId55" Type="http://schemas.openxmlformats.org/officeDocument/2006/relationships/image" Target="../media/image350.jpeg"/><Relationship Id="rId63" Type="http://schemas.openxmlformats.org/officeDocument/2006/relationships/image" Target="../media/image358.jpeg"/><Relationship Id="rId68" Type="http://schemas.openxmlformats.org/officeDocument/2006/relationships/image" Target="../media/image363.jpeg"/><Relationship Id="rId76" Type="http://schemas.openxmlformats.org/officeDocument/2006/relationships/image" Target="../media/image371.jpeg"/><Relationship Id="rId84" Type="http://schemas.openxmlformats.org/officeDocument/2006/relationships/image" Target="../media/image379.jpeg"/><Relationship Id="rId89" Type="http://schemas.openxmlformats.org/officeDocument/2006/relationships/image" Target="../media/image384.jpeg"/><Relationship Id="rId7" Type="http://schemas.openxmlformats.org/officeDocument/2006/relationships/image" Target="../media/image28.png"/><Relationship Id="rId71" Type="http://schemas.openxmlformats.org/officeDocument/2006/relationships/image" Target="../media/image366.jpeg"/><Relationship Id="rId2" Type="http://schemas.openxmlformats.org/officeDocument/2006/relationships/image" Target="../media/image25.png"/><Relationship Id="rId16" Type="http://schemas.openxmlformats.org/officeDocument/2006/relationships/image" Target="../media/image311.jpeg"/><Relationship Id="rId29" Type="http://schemas.openxmlformats.org/officeDocument/2006/relationships/image" Target="../media/image324.jpeg"/><Relationship Id="rId11" Type="http://schemas.openxmlformats.org/officeDocument/2006/relationships/image" Target="../media/image306.jpeg"/><Relationship Id="rId24" Type="http://schemas.openxmlformats.org/officeDocument/2006/relationships/image" Target="../media/image319.jpeg"/><Relationship Id="rId32" Type="http://schemas.openxmlformats.org/officeDocument/2006/relationships/image" Target="../media/image327.jpeg"/><Relationship Id="rId37" Type="http://schemas.openxmlformats.org/officeDocument/2006/relationships/image" Target="../media/image332.jpeg"/><Relationship Id="rId40" Type="http://schemas.openxmlformats.org/officeDocument/2006/relationships/image" Target="../media/image335.jpeg"/><Relationship Id="rId45" Type="http://schemas.openxmlformats.org/officeDocument/2006/relationships/image" Target="../media/image340.jpeg"/><Relationship Id="rId53" Type="http://schemas.openxmlformats.org/officeDocument/2006/relationships/image" Target="../media/image348.jpeg"/><Relationship Id="rId58" Type="http://schemas.openxmlformats.org/officeDocument/2006/relationships/image" Target="../media/image353.jpeg"/><Relationship Id="rId66" Type="http://schemas.openxmlformats.org/officeDocument/2006/relationships/image" Target="../media/image361.jpeg"/><Relationship Id="rId74" Type="http://schemas.openxmlformats.org/officeDocument/2006/relationships/image" Target="../media/image369.jpeg"/><Relationship Id="rId79" Type="http://schemas.openxmlformats.org/officeDocument/2006/relationships/image" Target="../media/image374.jpeg"/><Relationship Id="rId87" Type="http://schemas.openxmlformats.org/officeDocument/2006/relationships/image" Target="../media/image382.jpeg"/><Relationship Id="rId5" Type="http://schemas.openxmlformats.org/officeDocument/2006/relationships/image" Target="../media/image31.png"/><Relationship Id="rId61" Type="http://schemas.openxmlformats.org/officeDocument/2006/relationships/image" Target="../media/image356.jpeg"/><Relationship Id="rId82" Type="http://schemas.openxmlformats.org/officeDocument/2006/relationships/image" Target="../media/image377.jpeg"/><Relationship Id="rId19" Type="http://schemas.openxmlformats.org/officeDocument/2006/relationships/image" Target="../media/image314.jpeg"/><Relationship Id="rId4" Type="http://schemas.openxmlformats.org/officeDocument/2006/relationships/image" Target="../media/image30.png"/><Relationship Id="rId9" Type="http://schemas.openxmlformats.org/officeDocument/2006/relationships/image" Target="../media/image304.jpeg"/><Relationship Id="rId14" Type="http://schemas.openxmlformats.org/officeDocument/2006/relationships/image" Target="../media/image309.jpeg"/><Relationship Id="rId22" Type="http://schemas.openxmlformats.org/officeDocument/2006/relationships/image" Target="../media/image317.jpeg"/><Relationship Id="rId27" Type="http://schemas.openxmlformats.org/officeDocument/2006/relationships/image" Target="../media/image322.jpeg"/><Relationship Id="rId30" Type="http://schemas.openxmlformats.org/officeDocument/2006/relationships/image" Target="../media/image325.jpeg"/><Relationship Id="rId35" Type="http://schemas.openxmlformats.org/officeDocument/2006/relationships/image" Target="../media/image330.jpeg"/><Relationship Id="rId43" Type="http://schemas.openxmlformats.org/officeDocument/2006/relationships/image" Target="../media/image338.jpeg"/><Relationship Id="rId48" Type="http://schemas.openxmlformats.org/officeDocument/2006/relationships/image" Target="../media/image343.jpeg"/><Relationship Id="rId56" Type="http://schemas.openxmlformats.org/officeDocument/2006/relationships/image" Target="../media/image351.jpeg"/><Relationship Id="rId64" Type="http://schemas.openxmlformats.org/officeDocument/2006/relationships/image" Target="../media/image359.jpeg"/><Relationship Id="rId69" Type="http://schemas.openxmlformats.org/officeDocument/2006/relationships/image" Target="../media/image364.jpeg"/><Relationship Id="rId77" Type="http://schemas.openxmlformats.org/officeDocument/2006/relationships/image" Target="../media/image372.jpeg"/><Relationship Id="rId8" Type="http://schemas.openxmlformats.org/officeDocument/2006/relationships/image" Target="../media/image303.jpeg"/><Relationship Id="rId51" Type="http://schemas.openxmlformats.org/officeDocument/2006/relationships/image" Target="../media/image346.jpeg"/><Relationship Id="rId72" Type="http://schemas.openxmlformats.org/officeDocument/2006/relationships/image" Target="../media/image367.jpeg"/><Relationship Id="rId80" Type="http://schemas.openxmlformats.org/officeDocument/2006/relationships/image" Target="../media/image375.jpeg"/><Relationship Id="rId85" Type="http://schemas.openxmlformats.org/officeDocument/2006/relationships/image" Target="../media/image380.jpeg"/><Relationship Id="rId3" Type="http://schemas.openxmlformats.org/officeDocument/2006/relationships/image" Target="../media/image264.png"/><Relationship Id="rId12" Type="http://schemas.openxmlformats.org/officeDocument/2006/relationships/image" Target="../media/image307.jpeg"/><Relationship Id="rId17" Type="http://schemas.openxmlformats.org/officeDocument/2006/relationships/image" Target="../media/image312.jpeg"/><Relationship Id="rId25" Type="http://schemas.openxmlformats.org/officeDocument/2006/relationships/image" Target="../media/image320.jpeg"/><Relationship Id="rId33" Type="http://schemas.openxmlformats.org/officeDocument/2006/relationships/image" Target="../media/image328.jpeg"/><Relationship Id="rId38" Type="http://schemas.openxmlformats.org/officeDocument/2006/relationships/image" Target="../media/image333.jpeg"/><Relationship Id="rId46" Type="http://schemas.openxmlformats.org/officeDocument/2006/relationships/image" Target="../media/image341.jpeg"/><Relationship Id="rId59" Type="http://schemas.openxmlformats.org/officeDocument/2006/relationships/image" Target="../media/image354.jpeg"/><Relationship Id="rId67" Type="http://schemas.openxmlformats.org/officeDocument/2006/relationships/image" Target="../media/image362.jpeg"/><Relationship Id="rId20" Type="http://schemas.openxmlformats.org/officeDocument/2006/relationships/image" Target="../media/image315.jpeg"/><Relationship Id="rId41" Type="http://schemas.openxmlformats.org/officeDocument/2006/relationships/image" Target="../media/image336.jpeg"/><Relationship Id="rId54" Type="http://schemas.openxmlformats.org/officeDocument/2006/relationships/image" Target="../media/image349.jpeg"/><Relationship Id="rId62" Type="http://schemas.openxmlformats.org/officeDocument/2006/relationships/image" Target="../media/image357.jpeg"/><Relationship Id="rId70" Type="http://schemas.openxmlformats.org/officeDocument/2006/relationships/image" Target="../media/image365.jpeg"/><Relationship Id="rId75" Type="http://schemas.openxmlformats.org/officeDocument/2006/relationships/image" Target="../media/image370.jpeg"/><Relationship Id="rId83" Type="http://schemas.openxmlformats.org/officeDocument/2006/relationships/image" Target="../media/image378.jpeg"/><Relationship Id="rId88" Type="http://schemas.openxmlformats.org/officeDocument/2006/relationships/image" Target="../media/image3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5" Type="http://schemas.openxmlformats.org/officeDocument/2006/relationships/image" Target="../media/image310.jpeg"/><Relationship Id="rId23" Type="http://schemas.openxmlformats.org/officeDocument/2006/relationships/image" Target="../media/image318.jpeg"/><Relationship Id="rId28" Type="http://schemas.openxmlformats.org/officeDocument/2006/relationships/image" Target="../media/image323.jpeg"/><Relationship Id="rId36" Type="http://schemas.openxmlformats.org/officeDocument/2006/relationships/image" Target="../media/image331.jpeg"/><Relationship Id="rId49" Type="http://schemas.openxmlformats.org/officeDocument/2006/relationships/image" Target="../media/image344.jpeg"/><Relationship Id="rId57" Type="http://schemas.openxmlformats.org/officeDocument/2006/relationships/image" Target="../media/image352.jpeg"/><Relationship Id="rId10" Type="http://schemas.openxmlformats.org/officeDocument/2006/relationships/image" Target="../media/image305.jpeg"/><Relationship Id="rId31" Type="http://schemas.openxmlformats.org/officeDocument/2006/relationships/image" Target="../media/image326.jpeg"/><Relationship Id="rId44" Type="http://schemas.openxmlformats.org/officeDocument/2006/relationships/image" Target="../media/image339.jpeg"/><Relationship Id="rId52" Type="http://schemas.openxmlformats.org/officeDocument/2006/relationships/image" Target="../media/image347.jpeg"/><Relationship Id="rId60" Type="http://schemas.openxmlformats.org/officeDocument/2006/relationships/image" Target="../media/image355.jpeg"/><Relationship Id="rId65" Type="http://schemas.openxmlformats.org/officeDocument/2006/relationships/image" Target="../media/image360.jpeg"/><Relationship Id="rId73" Type="http://schemas.openxmlformats.org/officeDocument/2006/relationships/image" Target="../media/image368.jpeg"/><Relationship Id="rId78" Type="http://schemas.openxmlformats.org/officeDocument/2006/relationships/image" Target="../media/image373.jpeg"/><Relationship Id="rId81" Type="http://schemas.openxmlformats.org/officeDocument/2006/relationships/image" Target="../media/image376.jpeg"/><Relationship Id="rId86" Type="http://schemas.openxmlformats.org/officeDocument/2006/relationships/image" Target="../media/image38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264.png"/><Relationship Id="rId7" Type="http://schemas.openxmlformats.org/officeDocument/2006/relationships/image" Target="../media/image28.png"/><Relationship Id="rId12" Type="http://schemas.openxmlformats.org/officeDocument/2006/relationships/image" Target="../media/image38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88.png"/><Relationship Id="rId5" Type="http://schemas.openxmlformats.org/officeDocument/2006/relationships/image" Target="../media/image31.png"/><Relationship Id="rId10" Type="http://schemas.openxmlformats.org/officeDocument/2006/relationships/image" Target="../media/image387.png"/><Relationship Id="rId4" Type="http://schemas.openxmlformats.org/officeDocument/2006/relationships/image" Target="../media/image30.png"/><Relationship Id="rId9" Type="http://schemas.openxmlformats.org/officeDocument/2006/relationships/image" Target="../media/image38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5.png"/><Relationship Id="rId18" Type="http://schemas.openxmlformats.org/officeDocument/2006/relationships/image" Target="../media/image400.png"/><Relationship Id="rId26" Type="http://schemas.openxmlformats.org/officeDocument/2006/relationships/image" Target="../media/image408.jpeg"/><Relationship Id="rId39" Type="http://schemas.openxmlformats.org/officeDocument/2006/relationships/image" Target="../media/image421.jpeg"/><Relationship Id="rId3" Type="http://schemas.openxmlformats.org/officeDocument/2006/relationships/image" Target="../media/image264.png"/><Relationship Id="rId21" Type="http://schemas.openxmlformats.org/officeDocument/2006/relationships/image" Target="../media/image403.jpeg"/><Relationship Id="rId34" Type="http://schemas.openxmlformats.org/officeDocument/2006/relationships/image" Target="../media/image416.jpeg"/><Relationship Id="rId42" Type="http://schemas.openxmlformats.org/officeDocument/2006/relationships/image" Target="../media/image424.jpeg"/><Relationship Id="rId47" Type="http://schemas.openxmlformats.org/officeDocument/2006/relationships/image" Target="../media/image429.jpeg"/><Relationship Id="rId50" Type="http://schemas.openxmlformats.org/officeDocument/2006/relationships/image" Target="../media/image432.jpeg"/><Relationship Id="rId7" Type="http://schemas.openxmlformats.org/officeDocument/2006/relationships/image" Target="../media/image27.png"/><Relationship Id="rId12" Type="http://schemas.openxmlformats.org/officeDocument/2006/relationships/image" Target="../media/image394.jpeg"/><Relationship Id="rId17" Type="http://schemas.openxmlformats.org/officeDocument/2006/relationships/image" Target="../media/image399.png"/><Relationship Id="rId25" Type="http://schemas.openxmlformats.org/officeDocument/2006/relationships/image" Target="../media/image407.jpeg"/><Relationship Id="rId33" Type="http://schemas.openxmlformats.org/officeDocument/2006/relationships/image" Target="../media/image415.jpeg"/><Relationship Id="rId38" Type="http://schemas.openxmlformats.org/officeDocument/2006/relationships/image" Target="../media/image420.jpeg"/><Relationship Id="rId46" Type="http://schemas.openxmlformats.org/officeDocument/2006/relationships/image" Target="../media/image428.jpeg"/><Relationship Id="rId2" Type="http://schemas.openxmlformats.org/officeDocument/2006/relationships/image" Target="../media/image25.png"/><Relationship Id="rId16" Type="http://schemas.openxmlformats.org/officeDocument/2006/relationships/image" Target="../media/image398.png"/><Relationship Id="rId20" Type="http://schemas.openxmlformats.org/officeDocument/2006/relationships/image" Target="../media/image402.png"/><Relationship Id="rId29" Type="http://schemas.openxmlformats.org/officeDocument/2006/relationships/image" Target="../media/image411.jpeg"/><Relationship Id="rId41" Type="http://schemas.openxmlformats.org/officeDocument/2006/relationships/image" Target="../media/image423.jpeg"/><Relationship Id="rId54" Type="http://schemas.openxmlformats.org/officeDocument/2006/relationships/image" Target="../media/image4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93.jpeg"/><Relationship Id="rId24" Type="http://schemas.openxmlformats.org/officeDocument/2006/relationships/image" Target="../media/image406.jpeg"/><Relationship Id="rId32" Type="http://schemas.openxmlformats.org/officeDocument/2006/relationships/image" Target="../media/image414.jpeg"/><Relationship Id="rId37" Type="http://schemas.openxmlformats.org/officeDocument/2006/relationships/image" Target="../media/image419.jpeg"/><Relationship Id="rId40" Type="http://schemas.openxmlformats.org/officeDocument/2006/relationships/image" Target="../media/image422.jpeg"/><Relationship Id="rId45" Type="http://schemas.openxmlformats.org/officeDocument/2006/relationships/image" Target="../media/image427.jpeg"/><Relationship Id="rId53" Type="http://schemas.openxmlformats.org/officeDocument/2006/relationships/image" Target="../media/image435.jpeg"/><Relationship Id="rId5" Type="http://schemas.openxmlformats.org/officeDocument/2006/relationships/image" Target="../media/image30.png"/><Relationship Id="rId15" Type="http://schemas.openxmlformats.org/officeDocument/2006/relationships/image" Target="../media/image397.png"/><Relationship Id="rId23" Type="http://schemas.openxmlformats.org/officeDocument/2006/relationships/image" Target="../media/image405.jpeg"/><Relationship Id="rId28" Type="http://schemas.openxmlformats.org/officeDocument/2006/relationships/image" Target="../media/image410.jpeg"/><Relationship Id="rId36" Type="http://schemas.openxmlformats.org/officeDocument/2006/relationships/image" Target="../media/image418.jpeg"/><Relationship Id="rId49" Type="http://schemas.openxmlformats.org/officeDocument/2006/relationships/image" Target="../media/image431.jpeg"/><Relationship Id="rId10" Type="http://schemas.openxmlformats.org/officeDocument/2006/relationships/image" Target="../media/image392.png"/><Relationship Id="rId19" Type="http://schemas.openxmlformats.org/officeDocument/2006/relationships/image" Target="../media/image401.png"/><Relationship Id="rId31" Type="http://schemas.openxmlformats.org/officeDocument/2006/relationships/image" Target="../media/image413.jpeg"/><Relationship Id="rId44" Type="http://schemas.openxmlformats.org/officeDocument/2006/relationships/image" Target="../media/image426.jpeg"/><Relationship Id="rId52" Type="http://schemas.openxmlformats.org/officeDocument/2006/relationships/image" Target="../media/image434.jpeg"/><Relationship Id="rId4" Type="http://schemas.openxmlformats.org/officeDocument/2006/relationships/image" Target="../media/image390.png"/><Relationship Id="rId9" Type="http://schemas.openxmlformats.org/officeDocument/2006/relationships/image" Target="../media/image391.png"/><Relationship Id="rId14" Type="http://schemas.openxmlformats.org/officeDocument/2006/relationships/image" Target="../media/image396.png"/><Relationship Id="rId22" Type="http://schemas.openxmlformats.org/officeDocument/2006/relationships/image" Target="../media/image404.jpeg"/><Relationship Id="rId27" Type="http://schemas.openxmlformats.org/officeDocument/2006/relationships/image" Target="../media/image409.jpeg"/><Relationship Id="rId30" Type="http://schemas.openxmlformats.org/officeDocument/2006/relationships/image" Target="../media/image412.jpeg"/><Relationship Id="rId35" Type="http://schemas.openxmlformats.org/officeDocument/2006/relationships/image" Target="../media/image417.jpeg"/><Relationship Id="rId43" Type="http://schemas.openxmlformats.org/officeDocument/2006/relationships/image" Target="../media/image425.jpeg"/><Relationship Id="rId48" Type="http://schemas.openxmlformats.org/officeDocument/2006/relationships/image" Target="../media/image430.jpeg"/><Relationship Id="rId8" Type="http://schemas.openxmlformats.org/officeDocument/2006/relationships/image" Target="../media/image28.png"/><Relationship Id="rId51" Type="http://schemas.openxmlformats.org/officeDocument/2006/relationships/image" Target="../media/image4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441.png"/><Relationship Id="rId3" Type="http://schemas.openxmlformats.org/officeDocument/2006/relationships/image" Target="../media/image264.png"/><Relationship Id="rId7" Type="http://schemas.openxmlformats.org/officeDocument/2006/relationships/image" Target="../media/image28.png"/><Relationship Id="rId12" Type="http://schemas.openxmlformats.org/officeDocument/2006/relationships/image" Target="../media/image4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439.png"/><Relationship Id="rId5" Type="http://schemas.openxmlformats.org/officeDocument/2006/relationships/image" Target="../media/image31.png"/><Relationship Id="rId10" Type="http://schemas.openxmlformats.org/officeDocument/2006/relationships/image" Target="../media/image438.png"/><Relationship Id="rId4" Type="http://schemas.openxmlformats.org/officeDocument/2006/relationships/image" Target="../media/image30.png"/><Relationship Id="rId9" Type="http://schemas.openxmlformats.org/officeDocument/2006/relationships/image" Target="../media/image437.png"/><Relationship Id="rId14" Type="http://schemas.openxmlformats.org/officeDocument/2006/relationships/image" Target="../media/image4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448.jpeg"/><Relationship Id="rId18" Type="http://schemas.openxmlformats.org/officeDocument/2006/relationships/image" Target="../media/image453.jpeg"/><Relationship Id="rId26" Type="http://schemas.openxmlformats.org/officeDocument/2006/relationships/image" Target="../media/image461.jpeg"/><Relationship Id="rId39" Type="http://schemas.openxmlformats.org/officeDocument/2006/relationships/image" Target="../media/image474.jpeg"/><Relationship Id="rId3" Type="http://schemas.openxmlformats.org/officeDocument/2006/relationships/image" Target="../media/image443.png"/><Relationship Id="rId21" Type="http://schemas.openxmlformats.org/officeDocument/2006/relationships/image" Target="../media/image456.jpeg"/><Relationship Id="rId34" Type="http://schemas.openxmlformats.org/officeDocument/2006/relationships/image" Target="../media/image469.jpeg"/><Relationship Id="rId42" Type="http://schemas.openxmlformats.org/officeDocument/2006/relationships/image" Target="../media/image477.jpeg"/><Relationship Id="rId47" Type="http://schemas.openxmlformats.org/officeDocument/2006/relationships/image" Target="../media/image482.jpeg"/><Relationship Id="rId7" Type="http://schemas.openxmlformats.org/officeDocument/2006/relationships/image" Target="../media/image28.png"/><Relationship Id="rId12" Type="http://schemas.openxmlformats.org/officeDocument/2006/relationships/image" Target="../media/image447.jpeg"/><Relationship Id="rId17" Type="http://schemas.openxmlformats.org/officeDocument/2006/relationships/image" Target="../media/image452.jpeg"/><Relationship Id="rId25" Type="http://schemas.openxmlformats.org/officeDocument/2006/relationships/image" Target="../media/image460.jpeg"/><Relationship Id="rId33" Type="http://schemas.openxmlformats.org/officeDocument/2006/relationships/image" Target="../media/image468.jpeg"/><Relationship Id="rId38" Type="http://schemas.openxmlformats.org/officeDocument/2006/relationships/image" Target="../media/image473.jpeg"/><Relationship Id="rId46" Type="http://schemas.openxmlformats.org/officeDocument/2006/relationships/image" Target="../media/image481.jpeg"/><Relationship Id="rId2" Type="http://schemas.openxmlformats.org/officeDocument/2006/relationships/image" Target="../media/image25.png"/><Relationship Id="rId16" Type="http://schemas.openxmlformats.org/officeDocument/2006/relationships/image" Target="../media/image451.jpeg"/><Relationship Id="rId20" Type="http://schemas.openxmlformats.org/officeDocument/2006/relationships/image" Target="../media/image455.jpeg"/><Relationship Id="rId29" Type="http://schemas.openxmlformats.org/officeDocument/2006/relationships/image" Target="../media/image464.jpeg"/><Relationship Id="rId41" Type="http://schemas.openxmlformats.org/officeDocument/2006/relationships/image" Target="../media/image4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446.jpeg"/><Relationship Id="rId24" Type="http://schemas.openxmlformats.org/officeDocument/2006/relationships/image" Target="../media/image459.jpeg"/><Relationship Id="rId32" Type="http://schemas.openxmlformats.org/officeDocument/2006/relationships/image" Target="../media/image467.jpeg"/><Relationship Id="rId37" Type="http://schemas.openxmlformats.org/officeDocument/2006/relationships/image" Target="../media/image472.jpeg"/><Relationship Id="rId40" Type="http://schemas.openxmlformats.org/officeDocument/2006/relationships/image" Target="../media/image475.jpeg"/><Relationship Id="rId45" Type="http://schemas.openxmlformats.org/officeDocument/2006/relationships/image" Target="../media/image480.jpeg"/><Relationship Id="rId5" Type="http://schemas.openxmlformats.org/officeDocument/2006/relationships/image" Target="../media/image31.png"/><Relationship Id="rId15" Type="http://schemas.openxmlformats.org/officeDocument/2006/relationships/image" Target="../media/image450.jpeg"/><Relationship Id="rId23" Type="http://schemas.openxmlformats.org/officeDocument/2006/relationships/image" Target="../media/image458.jpeg"/><Relationship Id="rId28" Type="http://schemas.openxmlformats.org/officeDocument/2006/relationships/image" Target="../media/image463.jpeg"/><Relationship Id="rId36" Type="http://schemas.openxmlformats.org/officeDocument/2006/relationships/image" Target="../media/image471.jpeg"/><Relationship Id="rId10" Type="http://schemas.openxmlformats.org/officeDocument/2006/relationships/image" Target="../media/image445.jpeg"/><Relationship Id="rId19" Type="http://schemas.openxmlformats.org/officeDocument/2006/relationships/image" Target="../media/image454.jpeg"/><Relationship Id="rId31" Type="http://schemas.openxmlformats.org/officeDocument/2006/relationships/image" Target="../media/image466.jpeg"/><Relationship Id="rId44" Type="http://schemas.openxmlformats.org/officeDocument/2006/relationships/image" Target="../media/image479.jpeg"/><Relationship Id="rId4" Type="http://schemas.openxmlformats.org/officeDocument/2006/relationships/image" Target="../media/image30.png"/><Relationship Id="rId9" Type="http://schemas.openxmlformats.org/officeDocument/2006/relationships/image" Target="../media/image444.jpeg"/><Relationship Id="rId14" Type="http://schemas.openxmlformats.org/officeDocument/2006/relationships/image" Target="../media/image449.jpeg"/><Relationship Id="rId22" Type="http://schemas.openxmlformats.org/officeDocument/2006/relationships/image" Target="../media/image457.jpeg"/><Relationship Id="rId27" Type="http://schemas.openxmlformats.org/officeDocument/2006/relationships/image" Target="../media/image462.jpeg"/><Relationship Id="rId30" Type="http://schemas.openxmlformats.org/officeDocument/2006/relationships/image" Target="../media/image465.jpeg"/><Relationship Id="rId35" Type="http://schemas.openxmlformats.org/officeDocument/2006/relationships/image" Target="../media/image470.jpeg"/><Relationship Id="rId43" Type="http://schemas.openxmlformats.org/officeDocument/2006/relationships/image" Target="../media/image478.jpeg"/><Relationship Id="rId48" Type="http://schemas.openxmlformats.org/officeDocument/2006/relationships/image" Target="../media/image4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494.png"/><Relationship Id="rId18" Type="http://schemas.openxmlformats.org/officeDocument/2006/relationships/image" Target="../media/image499.png"/><Relationship Id="rId3" Type="http://schemas.openxmlformats.org/officeDocument/2006/relationships/image" Target="../media/image485.png"/><Relationship Id="rId21" Type="http://schemas.openxmlformats.org/officeDocument/2006/relationships/image" Target="../media/image502.png"/><Relationship Id="rId7" Type="http://schemas.openxmlformats.org/officeDocument/2006/relationships/image" Target="../media/image489.jpeg"/><Relationship Id="rId12" Type="http://schemas.openxmlformats.org/officeDocument/2006/relationships/image" Target="../media/image493.jpeg"/><Relationship Id="rId17" Type="http://schemas.openxmlformats.org/officeDocument/2006/relationships/image" Target="../media/image498.png"/><Relationship Id="rId2" Type="http://schemas.openxmlformats.org/officeDocument/2006/relationships/image" Target="../media/image484.png"/><Relationship Id="rId16" Type="http://schemas.openxmlformats.org/officeDocument/2006/relationships/image" Target="../media/image497.png"/><Relationship Id="rId20" Type="http://schemas.openxmlformats.org/officeDocument/2006/relationships/image" Target="../media/image5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8.png"/><Relationship Id="rId11" Type="http://schemas.openxmlformats.org/officeDocument/2006/relationships/image" Target="../media/image492.png"/><Relationship Id="rId5" Type="http://schemas.openxmlformats.org/officeDocument/2006/relationships/image" Target="../media/image487.png"/><Relationship Id="rId15" Type="http://schemas.openxmlformats.org/officeDocument/2006/relationships/image" Target="../media/image496.png"/><Relationship Id="rId10" Type="http://schemas.openxmlformats.org/officeDocument/2006/relationships/image" Target="../media/image25.png"/><Relationship Id="rId19" Type="http://schemas.openxmlformats.org/officeDocument/2006/relationships/image" Target="../media/image500.png"/><Relationship Id="rId4" Type="http://schemas.openxmlformats.org/officeDocument/2006/relationships/image" Target="../media/image486.png"/><Relationship Id="rId9" Type="http://schemas.openxmlformats.org/officeDocument/2006/relationships/image" Target="../media/image491.jpeg"/><Relationship Id="rId14" Type="http://schemas.openxmlformats.org/officeDocument/2006/relationships/image" Target="../media/image4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4932363" y="3929066"/>
            <a:ext cx="3857653" cy="1316831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to Use the </a:t>
            </a:r>
          </a:p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Functions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83160" y="311286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Coloring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2084646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2156084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2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34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36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그룹 57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65159" t="36998" r="19989" b="36599"/>
            <a:stretch>
              <a:fillRect/>
            </a:stretch>
          </p:blipFill>
          <p:spPr bwMode="auto">
            <a:xfrm>
              <a:off x="7072330" y="785794"/>
              <a:ext cx="1428760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그룹 68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46" name="그룹 64"/>
              <p:cNvGrpSpPr/>
              <p:nvPr/>
            </p:nvGrpSpPr>
            <p:grpSpPr>
              <a:xfrm>
                <a:off x="7072330" y="780218"/>
                <a:ext cx="1440000" cy="3428936"/>
                <a:chOff x="7072330" y="780218"/>
                <a:chExt cx="1440000" cy="3428936"/>
              </a:xfrm>
            </p:grpSpPr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3" name="직선 연결선 62"/>
                <p:cNvCxnSpPr>
                  <a:stCxn id="44" idx="4"/>
                </p:cNvCxnSpPr>
                <p:nvPr/>
              </p:nvCxnSpPr>
              <p:spPr>
                <a:xfrm rot="5400000">
                  <a:off x="6438973" y="2855797"/>
                  <a:ext cx="1988936" cy="717778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7443884" y="790326"/>
                <a:ext cx="7120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Coloring</a:t>
                </a:r>
                <a:endParaRPr lang="ko-KR" altLang="en-US" sz="1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5" name="줄무늬가 있는 오른쪽 화살표 5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Film Effect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226097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2332413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7168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7169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7171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72" name="그룹 57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64645" t="36162" r="19473" b="35603"/>
            <a:stretch>
              <a:fillRect/>
            </a:stretch>
          </p:blipFill>
          <p:spPr bwMode="auto">
            <a:xfrm>
              <a:off x="7072330" y="785794"/>
              <a:ext cx="1428760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173" name="그룹 68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7174" name="그룹 64"/>
              <p:cNvGrpSpPr/>
              <p:nvPr/>
            </p:nvGrpSpPr>
            <p:grpSpPr>
              <a:xfrm>
                <a:off x="7072330" y="780218"/>
                <a:ext cx="1440000" cy="3428936"/>
                <a:chOff x="7072330" y="780218"/>
                <a:chExt cx="1440000" cy="3428936"/>
              </a:xfrm>
            </p:grpSpPr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3" name="직선 연결선 62"/>
                <p:cNvCxnSpPr>
                  <a:stCxn id="44" idx="4"/>
                </p:cNvCxnSpPr>
                <p:nvPr/>
              </p:nvCxnSpPr>
              <p:spPr>
                <a:xfrm rot="5400000">
                  <a:off x="6438973" y="2855797"/>
                  <a:ext cx="1988936" cy="717778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7405784" y="790326"/>
                <a:ext cx="83869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Film Effect</a:t>
                </a:r>
                <a:endParaRPr lang="ko-KR" alt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6" name="줄무늬가 있는 오른쪽 화살표 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Rotation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248915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74768" y="2478004"/>
            <a:ext cx="1395697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그룹 65"/>
          <p:cNvGrpSpPr/>
          <p:nvPr/>
        </p:nvGrpSpPr>
        <p:grpSpPr>
          <a:xfrm>
            <a:off x="1071538" y="2560593"/>
            <a:ext cx="1292815" cy="558536"/>
            <a:chOff x="6357950" y="3143248"/>
            <a:chExt cx="1485568" cy="639748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32" name="그룹 65"/>
          <p:cNvGrpSpPr/>
          <p:nvPr/>
        </p:nvGrpSpPr>
        <p:grpSpPr>
          <a:xfrm>
            <a:off x="2571736" y="2571744"/>
            <a:ext cx="1292815" cy="558536"/>
            <a:chOff x="6357950" y="3143248"/>
            <a:chExt cx="1485568" cy="639748"/>
          </a:xfrm>
        </p:grpSpPr>
        <p:grpSp>
          <p:nvGrpSpPr>
            <p:cNvPr id="34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3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4" name="타원 6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69" name="직사각형 68"/>
          <p:cNvSpPr/>
          <p:nvPr/>
        </p:nvSpPr>
        <p:spPr bwMode="auto">
          <a:xfrm>
            <a:off x="1785918" y="248915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2" name="줄무늬가 있는 오른쪽 화살표 5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158" y="214290"/>
            <a:ext cx="3786214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Local Enhancement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2678452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2749890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4767" y="2643182"/>
            <a:ext cx="791941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직사각형 68"/>
          <p:cNvSpPr/>
          <p:nvPr/>
        </p:nvSpPr>
        <p:spPr bwMode="auto">
          <a:xfrm>
            <a:off x="1785918" y="2846345"/>
            <a:ext cx="75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93" name="그림 92" descr="Local Enhancement 02.avi_000000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4" name="그림 93" descr="Local Enhancement 02.avi_000000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5" name="그림 94" descr="Local Enhancement 02.avi_0000007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6" name="그림 95" descr="Local Enhancement 02.avi_0000010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7" name="그림 96" descr="Local Enhancement 02.avi_0000012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8" name="그림 97" descr="Local Enhancement 02.avi_00000153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9" name="그림 98" descr="Local Enhancement 02.avi_0000018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0" name="그림 99" descr="Local Enhancement 02.avi_00000206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1" name="그림 100" descr="Local Enhancement 02.avi_00000233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2" name="그림 101" descr="Local Enhancement 02.avi_0000026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3" name="그림 102" descr="Local Enhancement 02.avi_0000028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4" name="그림 103" descr="Local Enhancement 02.avi_0000031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5" name="그림 104" descr="Local Enhancement 02.avi_0000034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6" name="그림 105" descr="Local Enhancement 02.avi_0000036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7" name="그림 106" descr="Local Enhancement 02.avi_0000039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8" name="그림 107" descr="Local Enhancement 02.avi_0000042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9" name="그림 108" descr="Local Enhancement 02.avi_0000044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0" name="그림 109" descr="Local Enhancement 02.avi_0000047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1" name="그림 110" descr="Local Enhancement 02.avi_0000050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2" name="그림 111" descr="Local Enhancement 02.avi_0000052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3" name="그림 112" descr="Local Enhancement 02.avi_0000055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4" name="그림 113" descr="Local Enhancement 02.avi_0000058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grpSp>
        <p:nvGrpSpPr>
          <p:cNvPr id="5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2" name="줄무늬가 있는 오른쪽 화살표 5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3" name="그룹 65"/>
          <p:cNvGrpSpPr/>
          <p:nvPr/>
        </p:nvGrpSpPr>
        <p:grpSpPr>
          <a:xfrm>
            <a:off x="2428860" y="294190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4" name="타원 6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9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1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200"/>
                            </p:stCondLst>
                            <p:childTnLst>
                              <p:par>
                                <p:cTn id="1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200"/>
                            </p:stCondLst>
                            <p:childTnLst>
                              <p:par>
                                <p:cTn id="1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2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200"/>
                            </p:stCondLst>
                            <p:childTnLst>
                              <p:par>
                                <p:cTn id="1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200"/>
                            </p:stCondLst>
                            <p:childTnLst>
                              <p:par>
                                <p:cTn id="1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Zoom In/Out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288161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2953053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51" name="그림 50" descr="01.avi_0000002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2" name="그림 51" descr="01.avi_0000004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3" name="그림 52" descr="01.avi_0000007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4" name="그림 53" descr="01.avi_0000010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5" name="그림 54" descr="01.avi_0000012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6" name="그림 55" descr="01.avi_0000015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7" name="그림 56" descr="01.avi_0000018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58" name="그림 57" descr="01.avi_0000020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60" name="그림 59" descr="01.avi_0000023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62" name="그림 61" descr="01.avi_0000026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63" name="그림 62" descr="01.avi_0000028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66" name="그림 65" descr="01.avi_0000031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67" name="그림 66" descr="01.avi_0000034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0" name="그림 69" descr="01.avi_000003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1" name="그림 70" descr="01.avi_0000039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2" name="그림 71" descr="01.avi_000004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3" name="그림 72" descr="01.avi_0000044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4" name="그림 73" descr="01.avi_0000047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5" name="그림 74" descr="01.avi_0000050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6" name="그림 75" descr="01.avi_0000052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7" name="그림 76" descr="01.avi_0000055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8" name="그림 77" descr="01.avi_0000058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79" name="그림 78" descr="01.avi_0000060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80" name="그림 79" descr="01.avi_0000063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81" name="그림 80" descr="01.avi_0000066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grpSp>
        <p:nvGrpSpPr>
          <p:cNvPr id="4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4" name="줄무늬가 있는 오른쪽 화살표 4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9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800"/>
                            </p:stCondLst>
                            <p:childTnLst>
                              <p:par>
                                <p:cTn id="1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8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800"/>
                            </p:stCondLst>
                            <p:childTnLst>
                              <p:par>
                                <p:cTn id="1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800"/>
                            </p:stCondLst>
                            <p:childTnLst>
                              <p:par>
                                <p:cTn id="1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Move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306909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3140533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93" name="그림 92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4" name="그림 93" descr="01.avi_000000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5" name="그림 94" descr="01.avi_000000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6" name="그림 95" descr="01.avi_0000007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7" name="그림 96" descr="01.avi_0000010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8" name="그림 97" descr="01.avi_0000012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99" name="그림 98" descr="01.avi_0000015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0" name="그림 99" descr="01.avi_0000018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1" name="그림 100" descr="01.avi_0000020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2" name="그림 101" descr="01.avi_0000023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3" name="그림 102" descr="01.avi_0000026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4" name="그림 103" descr="01.avi_0000028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5" name="그림 104" descr="01.avi_0000031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6" name="그림 105" descr="01.avi_0000034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7" name="그림 106" descr="01.avi_000003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8" name="그림 107" descr="01.avi_0000039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09" name="그림 108" descr="01.avi_000004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0" name="그림 109" descr="01.avi_0000044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1" name="그림 110" descr="01.avi_0000047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2" name="그림 111" descr="01.avi_0000050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13" name="그림 112" descr="01.avi_00000526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grpSp>
        <p:nvGrpSpPr>
          <p:cNvPr id="3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0" name="줄무늬가 있는 오른쪽 화살표 3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Property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그림 3" descr="Manu 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417590" y="3287941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3359379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8" name="그림 17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19" name="그림 18" descr="01.avi_000000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0" name="그림 19" descr="01.avi_000000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1" name="그림 20" descr="01.avi_0000007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2" name="그림 21" descr="01.avi_0000010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3" name="그림 22" descr="01.avi_0000012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4" name="그림 23" descr="01.avi_0000015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5" name="그림 24" descr="01.avi_0000018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6" name="그림 25" descr="01.avi_0000020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7" name="그림 26" descr="01.avi_0000023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8" name="그림 27" descr="01.avi_0000026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29" name="그림 28" descr="01.avi_0000028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0" name="그림 29" descr="01.avi_0000031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1" name="그림 30" descr="01.avi_0000034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2" name="그림 31" descr="01.avi_000003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3" name="그림 32" descr="01.avi_0000039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4" name="그림 33" descr="01.avi_000004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5" name="그림 34" descr="01.avi_0000044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6" name="그림 35" descr="01.avi_0000047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7" name="그림 36" descr="01.avi_0000050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8" name="그림 37" descr="01.avi_00000526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39" name="그림 38" descr="01.avi_0000055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0" name="그림 39" descr="01.avi_0000058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1" name="그림 40" descr="01.avi_00000606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2" name="그림 41" descr="01.avi_000006333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3" name="그림 42" descr="01.avi_0000066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4" name="그림 43" descr="01.avi_000006866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5" name="그림 44" descr="01.avi_000007133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6" name="그림 45" descr="01.avi_0000074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7" name="그림 46" descr="01.avi_000007666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8" name="그림 47" descr="01.avi_00000793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49" name="그림 48" descr="01.avi_0000082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0" name="그림 49" descr="01.avi_000008466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1" name="그림 50" descr="01.avi_000008733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2" name="그림 51" descr="01.avi_0000090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3" name="그림 52" descr="01.avi_000009266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4" name="그림 53" descr="01.avi_000009533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5" name="그림 54" descr="01.avi_000009800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6" name="그림 55" descr="01.avi_000010066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7" name="그림 56" descr="01.avi_000010333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8" name="그림 57" descr="01.avi_000010600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59" name="그림 58" descr="01.avi_000010866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0" name="그림 59" descr="01.avi_0000111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1" name="그림 60" descr="01.avi_000011400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2" name="그림 61" descr="01.avi_000011666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3" name="그림 62" descr="01.avi_0000119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4" name="그림 63" descr="01.avi_000012200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5" name="그림 64" descr="01.avi_000012466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6" name="그림 65" descr="01.avi_000012733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7" name="그림 66" descr="01.avi_000013000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8" name="그림 67" descr="01.avi_000013266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69" name="그림 68" descr="01.avi_000013533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0" name="그림 69" descr="01.avi_000013800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1" name="그림 70" descr="01.avi_000014066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2" name="그림 71" descr="01.avi_000014333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3" name="그림 72" descr="01.avi_000014600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4" name="그림 73" descr="01.avi_000014866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5" name="그림 74" descr="01.avi_000015133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6" name="그림 75" descr="01.avi_000015400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7" name="그림 76" descr="01.avi_000015666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8" name="그림 77" descr="01.avi_000015933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79" name="그림 78" descr="01.avi_000016200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0" name="그림 79" descr="01.avi_000016466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1" name="그림 80" descr="01.avi_000016733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2" name="그림 81" descr="01.avi_000017000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3" name="그림 82" descr="01.avi_000017266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4" name="그림 83" descr="01.avi_000017533.jp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5" name="그림 84" descr="01.avi_000017800.jp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6" name="그림 85" descr="01.avi_000018066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7" name="그림 86" descr="01.avi_000018333.jp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8" name="그림 87" descr="01.avi_000018600.jpg"/>
          <p:cNvPicPr>
            <a:picLocks noChangeAspect="1"/>
          </p:cNvPicPr>
          <p:nvPr/>
        </p:nvPicPr>
        <p:blipFill>
          <a:blip r:embed="rId76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89" name="그림 88" descr="01.avi_000018866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90" name="그림 89" descr="01.avi_000019133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pic>
        <p:nvPicPr>
          <p:cNvPr id="91" name="그림 90" descr="01.avi_000019400.jpg"/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3357554" y="2736922"/>
            <a:ext cx="5120000" cy="2880000"/>
          </a:xfrm>
          <a:prstGeom prst="rect">
            <a:avLst/>
          </a:prstGeom>
        </p:spPr>
      </p:pic>
      <p:grpSp>
        <p:nvGrpSpPr>
          <p:cNvPr id="9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93" name="줄무늬가 있는 오른쪽 화살표 9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9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9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1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3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9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1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3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7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9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1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9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1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3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7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9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17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21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27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9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31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33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37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39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41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43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47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49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1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5600"/>
                            </p:stCondLst>
                            <p:childTnLst>
                              <p:par>
                                <p:cTn id="2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6600"/>
                            </p:stCondLst>
                            <p:childTnLst>
                              <p:par>
                                <p:cTn id="2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7600"/>
                            </p:stCondLst>
                            <p:childTnLst>
                              <p:par>
                                <p:cTn id="2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6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8600"/>
                            </p:stCondLst>
                            <p:childTnLst>
                              <p:par>
                                <p:cTn id="26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9600"/>
                            </p:stCondLst>
                            <p:childTnLst>
                              <p:par>
                                <p:cTn id="2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3464270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071538" y="3535708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Adjust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8" name="그림 17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9" name="그림 18" descr="01.avi_0000001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0" name="그림 19" descr="01.avi_0000004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1" name="그림 20" descr="01.avi_0000006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2" name="그림 21" descr="01.avi_0000009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3" name="그림 22" descr="01.avi_0000012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4" name="그림 23" descr="01.avi_0000014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5" name="그림 24" descr="01.avi_00000173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6" name="그림 25" descr="01.avi_0000020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7" name="그림 26" descr="01.avi_00000226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8" name="그림 27" descr="01.avi_00000253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9" name="그림 28" descr="01.avi_0000028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0" name="그림 29" descr="01.avi_0000030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1" name="그림 30" descr="01.avi_0000033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2" name="그림 31" descr="01.avi_0000036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3" name="그림 32" descr="01.avi_0000038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4" name="그림 33" descr="01.avi_0000041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5" name="그림 34" descr="01.avi_0000044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6" name="그림 35" descr="01.avi_0000046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7" name="그림 36" descr="01.avi_0000049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8" name="그림 37" descr="01.avi_0000052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9" name="그림 38" descr="01.avi_0000054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0" name="그림 39" descr="01.avi_0000057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1" name="그림 40" descr="01.avi_000006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2" name="그림 41" descr="01.avi_000006266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3" name="그림 42" descr="01.avi_0000065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4" name="그림 43" descr="01.avi_0000068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5" name="그림 44" descr="01.avi_0000070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6" name="그림 45" descr="01.avi_0000073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7" name="그림 46" descr="01.avi_0000076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8" name="그림 47" descr="01.avi_0000078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9" name="그림 48" descr="01.avi_0000081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0" name="그림 49" descr="01.avi_000008400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1" name="그림 50" descr="01.avi_000008666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2" name="그림 51" descr="01.avi_00000893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3" name="그림 52" descr="01.avi_000009200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4" name="그림 53" descr="01.avi_000009466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5" name="그림 54" descr="01.avi_000009733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6" name="그림 55" descr="01.avi_000010000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7" name="그림 56" descr="01.avi_00001026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8" name="그림 57" descr="01.avi_000010533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9" name="그림 58" descr="01.avi_000010800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0" name="그림 59" descr="01.avi_000011066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1" name="그림 60" descr="01.avi_000011333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2" name="그림 61" descr="01.avi_0000116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3" name="그림 62" descr="01.avi_000011866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4" name="그림 63" descr="01.avi_000012133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5" name="그림 64" descr="01.avi_0000124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6" name="그림 65" descr="01.avi_000012666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7" name="그림 66" descr="01.avi_000012933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8" name="그림 67" descr="01.avi_000013200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9" name="그림 68" descr="01.avi_000013466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0" name="그림 69" descr="01.avi_000013733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1" name="그림 70" descr="01.avi_000014000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2" name="그림 71" descr="01.avi_000014266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3" name="그림 72" descr="01.avi_000014533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4" name="그림 73" descr="01.avi_000014800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5" name="그림 74" descr="01.avi_000015066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6" name="그림 75" descr="01.avi_000015333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7" name="그림 76" descr="01.avi_000015600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8" name="그림 77" descr="01.avi_000015866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9" name="그림 78" descr="01.avi_000016133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0" name="그림 79" descr="01.avi_000016400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grpSp>
        <p:nvGrpSpPr>
          <p:cNvPr id="8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2" name="줄무늬가 있는 오른쪽 화살표 8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9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9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1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3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9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1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3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7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9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1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9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1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3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7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9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17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21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27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3400"/>
                            </p:stCondLst>
                            <p:childTnLst>
                              <p:par>
                                <p:cTn id="2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4400"/>
                            </p:stCondLst>
                            <p:childTnLst>
                              <p:par>
                                <p:cTn id="2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400"/>
                            </p:stCondLst>
                            <p:childTnLst>
                              <p:par>
                                <p:cTn id="2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64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7400"/>
                            </p:stCondLst>
                            <p:childTnLst>
                              <p:par>
                                <p:cTn id="2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대각선 방향의 모서리가 둥근 사각형 1"/>
          <p:cNvSpPr/>
          <p:nvPr/>
        </p:nvSpPr>
        <p:spPr>
          <a:xfrm>
            <a:off x="4286248" y="3500439"/>
            <a:ext cx="3857652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 Tools Usage</a:t>
            </a:r>
            <a:endParaRPr lang="ko-KR" alt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" name="줄무늬가 있는 오른쪽 화살표 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3160" y="264318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9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9808" b="91185"/>
          <a:stretch>
            <a:fillRect/>
          </a:stretch>
        </p:blipFill>
        <p:spPr bwMode="auto">
          <a:xfrm>
            <a:off x="252000" y="769646"/>
            <a:ext cx="864000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  <p:grpSp>
        <p:nvGrpSpPr>
          <p:cNvPr id="4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51" name="그림 50" descr="Draw Man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6144" y="958487"/>
            <a:ext cx="986229" cy="1944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583" y="1109531"/>
            <a:ext cx="571504" cy="571504"/>
          </a:xfrm>
          <a:prstGeom prst="rect">
            <a:avLst/>
          </a:prstGeom>
          <a:noFill/>
          <a:ln w="9525">
            <a:solidFill>
              <a:srgbClr val="770940"/>
            </a:solidFill>
            <a:miter lim="800000"/>
            <a:headEnd/>
            <a:tailEnd/>
          </a:ln>
          <a:effectLst/>
        </p:spPr>
      </p:pic>
      <p:grpSp>
        <p:nvGrpSpPr>
          <p:cNvPr id="78" name="그룹 77"/>
          <p:cNvGrpSpPr/>
          <p:nvPr/>
        </p:nvGrpSpPr>
        <p:grpSpPr>
          <a:xfrm>
            <a:off x="306757" y="3049508"/>
            <a:ext cx="8837243" cy="3187322"/>
            <a:chOff x="306757" y="3049508"/>
            <a:chExt cx="8837243" cy="3187322"/>
          </a:xfrm>
        </p:grpSpPr>
        <p:grpSp>
          <p:nvGrpSpPr>
            <p:cNvPr id="56" name="그룹 55"/>
            <p:cNvGrpSpPr/>
            <p:nvPr/>
          </p:nvGrpSpPr>
          <p:grpSpPr>
            <a:xfrm>
              <a:off x="306757" y="3049508"/>
              <a:ext cx="5408251" cy="307777"/>
              <a:chOff x="306757" y="3192661"/>
              <a:chExt cx="5408251" cy="30777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6757" y="3192661"/>
                <a:ext cx="10518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Free Draw</a:t>
                </a: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User can draw freely on the image.</a:t>
                </a: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306757" y="3460872"/>
              <a:ext cx="5408251" cy="307777"/>
              <a:chOff x="306757" y="3192661"/>
              <a:chExt cx="5408251" cy="307777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306757" y="3192661"/>
                <a:ext cx="5517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Line</a:t>
                </a: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draw straight lines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306757" y="3872236"/>
              <a:ext cx="5408251" cy="307777"/>
              <a:chOff x="306757" y="3192661"/>
              <a:chExt cx="5408251" cy="307777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306757" y="3192661"/>
                <a:ext cx="9893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Poly-Line</a:t>
                </a: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draw continuous lines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3" name="그룹 62"/>
            <p:cNvGrpSpPr/>
            <p:nvPr/>
          </p:nvGrpSpPr>
          <p:grpSpPr>
            <a:xfrm>
              <a:off x="306757" y="4283600"/>
              <a:ext cx="5408251" cy="307777"/>
              <a:chOff x="306757" y="3192661"/>
              <a:chExt cx="5408251" cy="307777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06757" y="3192661"/>
                <a:ext cx="1039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Rectangle</a:t>
                </a: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draw a rectangle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306757" y="4694964"/>
              <a:ext cx="5408251" cy="307777"/>
              <a:chOff x="306757" y="3192661"/>
              <a:chExt cx="5408251" cy="307777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306757" y="3192661"/>
                <a:ext cx="761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Ellipse</a:t>
                </a: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draw an elliptical shape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306757" y="5106328"/>
              <a:ext cx="5408251" cy="307777"/>
              <a:chOff x="306757" y="3192661"/>
              <a:chExt cx="5408251" cy="307777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306757" y="3192661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Color</a:t>
                </a: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285852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 can change the color of the line drawn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306757" y="5517692"/>
              <a:ext cx="8837243" cy="307777"/>
              <a:chOff x="306757" y="3192661"/>
              <a:chExt cx="8837243" cy="307777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306757" y="3192661"/>
                <a:ext cx="612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Style</a:t>
                </a: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1285852" y="3223439"/>
                <a:ext cx="785814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change the style of lines used on the image using the Drawing Tool.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5" name="그룹 74"/>
            <p:cNvGrpSpPr/>
            <p:nvPr/>
          </p:nvGrpSpPr>
          <p:grpSpPr>
            <a:xfrm>
              <a:off x="306757" y="5929053"/>
              <a:ext cx="8837243" cy="307777"/>
              <a:chOff x="306757" y="3192661"/>
              <a:chExt cx="8837243" cy="307777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306757" y="3192661"/>
                <a:ext cx="7216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Delete</a:t>
                </a:r>
              </a:p>
            </p:txBody>
          </p:sp>
          <p:sp>
            <p:nvSpPr>
              <p:cNvPr id="77" name="직사각형 76"/>
              <p:cNvSpPr/>
              <p:nvPr/>
            </p:nvSpPr>
            <p:spPr>
              <a:xfrm>
                <a:off x="1285852" y="3223439"/>
                <a:ext cx="785814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delete all drawings on the image using the Drawing Tool.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" name="줄무늬가 있는 오른쪽 화살표 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286512" y="1142984"/>
            <a:ext cx="3071834" cy="1118318"/>
            <a:chOff x="6286512" y="1142984"/>
            <a:chExt cx="3071834" cy="1118318"/>
          </a:xfrm>
        </p:grpSpPr>
        <p:sp>
          <p:nvSpPr>
            <p:cNvPr id="8" name="모서리가 둥근 직사각형 7">
              <a:hlinkClick r:id="rId2" action="ppaction://hlinksldjump"/>
            </p:cNvPr>
            <p:cNvSpPr/>
            <p:nvPr/>
          </p:nvSpPr>
          <p:spPr>
            <a:xfrm>
              <a:off x="6286512" y="1142984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Image Effects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7822050" y="1357298"/>
              <a:ext cx="1214446" cy="687200"/>
              <a:chOff x="664887" y="3357562"/>
              <a:chExt cx="2687469" cy="152071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2" name="Picture 5" descr="D:\10. EM 컨텐츠_스텝교육용\사진 자료\EzDent-i\영상\02\새 폴더\3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950639" y="3571876"/>
                <a:ext cx="2401717" cy="1306403"/>
              </a:xfrm>
              <a:prstGeom prst="rect">
                <a:avLst/>
              </a:prstGeom>
              <a:noFill/>
              <a:ln w="25400">
                <a:noFill/>
              </a:ln>
            </p:spPr>
          </p:pic>
          <p:sp>
            <p:nvSpPr>
              <p:cNvPr id="23" name="타원 22"/>
              <p:cNvSpPr/>
              <p:nvPr/>
            </p:nvSpPr>
            <p:spPr bwMode="auto">
              <a:xfrm>
                <a:off x="664887" y="3357562"/>
                <a:ext cx="1143010" cy="1143007"/>
              </a:xfrm>
              <a:prstGeom prst="ellipse">
                <a:avLst/>
              </a:prstGeom>
              <a:blipFill>
                <a:blip r:embed="rId4" cstate="screen"/>
                <a:stretch>
                  <a:fillRect/>
                </a:stretch>
              </a:blipFill>
              <a:ln w="254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6286512" y="3667126"/>
            <a:ext cx="3071834" cy="1118318"/>
            <a:chOff x="6286512" y="3667126"/>
            <a:chExt cx="3071834" cy="1118318"/>
          </a:xfrm>
        </p:grpSpPr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286512" y="3667126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Implant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Simulation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 descr="C:\Users\VT_GCS1\Desktop\임플란트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929586" y="3786190"/>
              <a:ext cx="785818" cy="9212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그룹 25"/>
          <p:cNvGrpSpPr/>
          <p:nvPr/>
        </p:nvGrpSpPr>
        <p:grpSpPr>
          <a:xfrm>
            <a:off x="6286512" y="2405055"/>
            <a:ext cx="3071834" cy="1118318"/>
            <a:chOff x="6286512" y="2405055"/>
            <a:chExt cx="3071834" cy="1118318"/>
          </a:xfrm>
        </p:grpSpPr>
        <p:sp>
          <p:nvSpPr>
            <p:cNvPr id="18" name="모서리가 둥근 직사각형 17">
              <a:hlinkClick r:id="" action="ppaction://noaction"/>
            </p:cNvPr>
            <p:cNvSpPr/>
            <p:nvPr/>
          </p:nvSpPr>
          <p:spPr>
            <a:xfrm>
              <a:off x="6286512" y="2405055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smtClean="0">
                  <a:latin typeface="Arial" pitchFamily="34" charset="0"/>
                  <a:cs typeface="Arial" pitchFamily="34" charset="0"/>
                </a:rPr>
                <a:t>Basic Tools</a:t>
              </a:r>
              <a:endParaRPr lang="en-US" altLang="ko-KR" sz="16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Usage</a:t>
              </a:r>
              <a:endParaRPr lang="ko-KR" altLang="en-US" sz="1600" b="1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7978722" y="2582895"/>
              <a:ext cx="785818" cy="785818"/>
              <a:chOff x="2928926" y="857232"/>
              <a:chExt cx="622888" cy="622888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28926" y="857232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63814" y="857232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928926" y="1192120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263814" y="1192120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8" name="그룹 27"/>
          <p:cNvGrpSpPr/>
          <p:nvPr/>
        </p:nvGrpSpPr>
        <p:grpSpPr>
          <a:xfrm>
            <a:off x="6286512" y="4929198"/>
            <a:ext cx="3071834" cy="1118318"/>
            <a:chOff x="6286512" y="4929198"/>
            <a:chExt cx="3071834" cy="1118318"/>
          </a:xfrm>
        </p:grpSpPr>
        <p:sp>
          <p:nvSpPr>
            <p:cNvPr id="15" name="모서리가 둥근 직사각형 14">
              <a:hlinkClick r:id="" action="ppaction://noaction"/>
            </p:cNvPr>
            <p:cNvSpPr/>
            <p:nvPr/>
          </p:nvSpPr>
          <p:spPr>
            <a:xfrm>
              <a:off x="6286512" y="4929198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Divide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a Window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7786710" y="5156764"/>
              <a:ext cx="1106938" cy="649773"/>
              <a:chOff x="3351272" y="2566414"/>
              <a:chExt cx="2146508" cy="1260000"/>
            </a:xfrm>
          </p:grpSpPr>
          <p:pic>
            <p:nvPicPr>
              <p:cNvPr id="24" name="그림 23" descr="Monitor Frame 2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351272" y="2566414"/>
                <a:ext cx="2146508" cy="1260000"/>
              </a:xfrm>
              <a:prstGeom prst="rect">
                <a:avLst/>
              </a:prstGeom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468748" y="2656434"/>
                <a:ext cx="1920000" cy="10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29" name="그림 28" descr="내부 이미지1.png"/>
          <p:cNvPicPr>
            <a:picLocks noChangeAspect="1"/>
          </p:cNvPicPr>
          <p:nvPr/>
        </p:nvPicPr>
        <p:blipFill>
          <a:blip r:embed="rId12" cstate="print"/>
          <a:srcRect l="12412"/>
          <a:stretch>
            <a:fillRect/>
          </a:stretch>
        </p:blipFill>
        <p:spPr>
          <a:xfrm>
            <a:off x="0" y="2390401"/>
            <a:ext cx="2878238" cy="2285018"/>
          </a:xfrm>
          <a:prstGeom prst="rect">
            <a:avLst/>
          </a:prstGeom>
        </p:spPr>
      </p:pic>
      <p:pic>
        <p:nvPicPr>
          <p:cNvPr id="30" name="그림 29" descr="Monitor Frame angl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272627" y="785794"/>
            <a:ext cx="8201998" cy="1800000"/>
            <a:chOff x="272627" y="785794"/>
            <a:chExt cx="8201998" cy="1800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3504" y="785794"/>
              <a:ext cx="333112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8" name="그룹 47"/>
            <p:cNvGrpSpPr/>
            <p:nvPr/>
          </p:nvGrpSpPr>
          <p:grpSpPr>
            <a:xfrm>
              <a:off x="272627" y="785794"/>
              <a:ext cx="4217052" cy="893321"/>
              <a:chOff x="272627" y="1160851"/>
              <a:chExt cx="4217052" cy="893321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272627" y="1160851"/>
                <a:ext cx="13003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Free Draw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395288" y="1500174"/>
                <a:ext cx="40943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 → Free Draw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 the menu bar at the top of the </a:t>
                </a:r>
                <a:r>
                  <a:rPr lang="en-US" altLang="ko-KR" sz="1000" dirty="0" err="1" smtClean="0">
                    <a:latin typeface="Arial" pitchFamily="34" charset="0"/>
                    <a:cs typeface="Arial" pitchFamily="34" charset="0"/>
                  </a:rPr>
                  <a:t>EasyDent</a:t>
                </a:r>
                <a:endParaRPr lang="en-US" altLang="ko-KR" sz="10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Viewer window, or click on the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DRAWING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icon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 the toolbar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Then, draw freely on the image.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2" name="그룹 51"/>
          <p:cNvGrpSpPr/>
          <p:nvPr/>
        </p:nvGrpSpPr>
        <p:grpSpPr>
          <a:xfrm>
            <a:off x="272627" y="2755210"/>
            <a:ext cx="8206058" cy="1800000"/>
            <a:chOff x="272627" y="2755210"/>
            <a:chExt cx="8206058" cy="1800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4" y="2755210"/>
              <a:ext cx="333518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9" name="그룹 48"/>
            <p:cNvGrpSpPr/>
            <p:nvPr/>
          </p:nvGrpSpPr>
          <p:grpSpPr>
            <a:xfrm>
              <a:off x="272627" y="2755210"/>
              <a:ext cx="4787721" cy="893321"/>
              <a:chOff x="272627" y="3018239"/>
              <a:chExt cx="4787721" cy="893321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72627" y="3018239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Line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95288" y="3357562"/>
                <a:ext cx="466506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To draw a line, 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 → Line.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and hold the mouse at the start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point.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Drag and let go of mouse at the end point. Then a line segment appears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between two points.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3" name="그룹 52"/>
          <p:cNvGrpSpPr/>
          <p:nvPr/>
        </p:nvGrpSpPr>
        <p:grpSpPr>
          <a:xfrm>
            <a:off x="272627" y="4724625"/>
            <a:ext cx="8199540" cy="1800000"/>
            <a:chOff x="272627" y="4724625"/>
            <a:chExt cx="8199540" cy="18000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4724625"/>
              <a:ext cx="332866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0" name="그룹 49"/>
            <p:cNvGrpSpPr/>
            <p:nvPr/>
          </p:nvGrpSpPr>
          <p:grpSpPr>
            <a:xfrm>
              <a:off x="272627" y="4724625"/>
              <a:ext cx="3968586" cy="893321"/>
              <a:chOff x="272627" y="4875627"/>
              <a:chExt cx="3968586" cy="893321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272627" y="4875627"/>
                <a:ext cx="12234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Poly-Line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95288" y="5214950"/>
                <a:ext cx="384592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To draw a poly-line, 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 → Poly-Line. 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the mouse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at the start point, followed by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clicks at certain points, and then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double-click the mouse at the end point.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272627" y="2755209"/>
            <a:ext cx="8195718" cy="1800000"/>
            <a:chOff x="272627" y="2755209"/>
            <a:chExt cx="8195718" cy="180000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32600" y="2755209"/>
              <a:ext cx="333574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1" name="그룹 20"/>
            <p:cNvGrpSpPr/>
            <p:nvPr/>
          </p:nvGrpSpPr>
          <p:grpSpPr>
            <a:xfrm>
              <a:off x="272627" y="2755209"/>
              <a:ext cx="3934923" cy="739433"/>
              <a:chOff x="272627" y="3018239"/>
              <a:chExt cx="3934923" cy="739433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272627" y="3018239"/>
                <a:ext cx="12875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Rectangle</a:t>
                </a:r>
                <a:endParaRPr lang="ko-KR" altLang="en-US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395288" y="3357562"/>
                <a:ext cx="381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 → Rectangle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 the menu bar at the top of the main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screen, and then draw any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rectangular shape on the image.</a:t>
                </a:r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272627" y="4724625"/>
            <a:ext cx="8195718" cy="1800000"/>
            <a:chOff x="272627" y="4724625"/>
            <a:chExt cx="8195718" cy="18000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39682" y="4724625"/>
              <a:ext cx="332866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그룹 21"/>
            <p:cNvGrpSpPr/>
            <p:nvPr/>
          </p:nvGrpSpPr>
          <p:grpSpPr>
            <a:xfrm>
              <a:off x="272627" y="4724625"/>
              <a:ext cx="4274760" cy="585544"/>
              <a:chOff x="272627" y="4875627"/>
              <a:chExt cx="4274760" cy="585544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272627" y="4875627"/>
                <a:ext cx="9284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Ellipse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395288" y="5214950"/>
                <a:ext cx="41520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on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Draw → Ellipse,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then draw an elliptical shape on the image.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>
            <a:off x="272627" y="785794"/>
            <a:ext cx="8195718" cy="1800000"/>
            <a:chOff x="272627" y="785794"/>
            <a:chExt cx="8195718" cy="18000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785794"/>
              <a:ext cx="332484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0" name="그룹 19"/>
            <p:cNvGrpSpPr/>
            <p:nvPr/>
          </p:nvGrpSpPr>
          <p:grpSpPr>
            <a:xfrm>
              <a:off x="272627" y="785794"/>
              <a:ext cx="4159343" cy="1277345"/>
              <a:chOff x="272627" y="1160851"/>
              <a:chExt cx="4159343" cy="1277345"/>
            </a:xfrm>
          </p:grpSpPr>
          <p:sp>
            <p:nvSpPr>
              <p:cNvPr id="11" name="직사각형 10"/>
              <p:cNvSpPr/>
              <p:nvPr/>
            </p:nvSpPr>
            <p:spPr>
              <a:xfrm>
                <a:off x="272627" y="1160851"/>
                <a:ext cx="23519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Moving a Poly-Line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395288" y="1500174"/>
                <a:ext cx="401103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The poly-line drawn can be moved to a desired position. To move it,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follow the following steps.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395288" y="1884198"/>
                <a:ext cx="40366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000" dirty="0" smtClean="0"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If a Poly-Line on the image is clicked, using the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Select </a:t>
                </a:r>
              </a:p>
              <a:p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Button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 the toolbar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all the vertexes transform into a square.</a:t>
                </a:r>
              </a:p>
              <a:p>
                <a:r>
                  <a:rPr lang="ko-KR" altLang="en-US" sz="1000" dirty="0" smtClean="0"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At this stage, click and drag the Poly-Line, to the desired location.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  <p:pic>
        <p:nvPicPr>
          <p:cNvPr id="3" name="그림 2" descr="Draw Man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2071678"/>
            <a:ext cx="1254309" cy="2472426"/>
          </a:xfrm>
          <a:prstGeom prst="rect">
            <a:avLst/>
          </a:prstGeom>
        </p:spPr>
      </p:pic>
      <p:pic>
        <p:nvPicPr>
          <p:cNvPr id="4" name="그림 3" descr="Draw Manu 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137" y="2082066"/>
            <a:ext cx="2232599" cy="3777317"/>
          </a:xfrm>
          <a:prstGeom prst="rect">
            <a:avLst/>
          </a:prstGeom>
        </p:spPr>
      </p:pic>
      <p:grpSp>
        <p:nvGrpSpPr>
          <p:cNvPr id="6" name="그룹 65"/>
          <p:cNvGrpSpPr/>
          <p:nvPr/>
        </p:nvGrpSpPr>
        <p:grpSpPr>
          <a:xfrm>
            <a:off x="2285987" y="5399448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16" name="그림 15" descr="Draw Man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168" y="2071678"/>
            <a:ext cx="1254309" cy="2472426"/>
          </a:xfrm>
          <a:prstGeom prst="rect">
            <a:avLst/>
          </a:prstGeom>
        </p:spPr>
      </p:pic>
      <p:pic>
        <p:nvPicPr>
          <p:cNvPr id="17" name="그림 16" descr="Draw Manu sty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6017" y="2071678"/>
            <a:ext cx="2373564" cy="2970000"/>
          </a:xfrm>
          <a:prstGeom prst="rect">
            <a:avLst/>
          </a:prstGeom>
        </p:spPr>
      </p:pic>
      <p:grpSp>
        <p:nvGrpSpPr>
          <p:cNvPr id="18" name="그룹 65"/>
          <p:cNvGrpSpPr/>
          <p:nvPr/>
        </p:nvGrpSpPr>
        <p:grpSpPr>
          <a:xfrm>
            <a:off x="6776284" y="4613630"/>
            <a:ext cx="1292815" cy="558536"/>
            <a:chOff x="6357950" y="3143248"/>
            <a:chExt cx="1485568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4" name="타원 2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2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272627" y="928670"/>
            <a:ext cx="3731341" cy="1065076"/>
            <a:chOff x="272627" y="928670"/>
            <a:chExt cx="3731341" cy="1065076"/>
          </a:xfrm>
        </p:grpSpPr>
        <p:sp>
          <p:nvSpPr>
            <p:cNvPr id="27" name="직사각형 26"/>
            <p:cNvSpPr/>
            <p:nvPr/>
          </p:nvSpPr>
          <p:spPr>
            <a:xfrm>
              <a:off x="272627" y="928670"/>
              <a:ext cx="21082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Change the Color</a:t>
              </a:r>
              <a:endParaRPr lang="ko-KR" alt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95288" y="1285860"/>
              <a:ext cx="360868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Draw → Color,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then choose colors from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Black, </a:t>
              </a:r>
            </a:p>
            <a:p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White, Gray, Green, Blue, Yellow,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 Red.</a:t>
              </a:r>
            </a:p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User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 for more different colors other than the above-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mentioned ones. A full color palette will appear.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671126" y="928670"/>
            <a:ext cx="4300270" cy="757300"/>
            <a:chOff x="4467109" y="928670"/>
            <a:chExt cx="4300270" cy="757300"/>
          </a:xfrm>
        </p:grpSpPr>
        <p:sp>
          <p:nvSpPr>
            <p:cNvPr id="29" name="직사각형 28"/>
            <p:cNvSpPr/>
            <p:nvPr/>
          </p:nvSpPr>
          <p:spPr>
            <a:xfrm>
              <a:off x="4467109" y="928670"/>
              <a:ext cx="25955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Change the Line Style</a:t>
              </a:r>
              <a:endParaRPr lang="ko-KR" alt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572000" y="1285860"/>
              <a:ext cx="41953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Draw → Style,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to change the types of lines used when drawing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on the image.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5" name="줄무늬가 있는 오른쪽 화살표 3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272627" y="928670"/>
            <a:ext cx="3696075" cy="1065076"/>
            <a:chOff x="272627" y="928670"/>
            <a:chExt cx="3696075" cy="1065076"/>
          </a:xfrm>
        </p:grpSpPr>
        <p:sp>
          <p:nvSpPr>
            <p:cNvPr id="7" name="직사각형 6"/>
            <p:cNvSpPr/>
            <p:nvPr/>
          </p:nvSpPr>
          <p:spPr>
            <a:xfrm>
              <a:off x="272627" y="928670"/>
              <a:ext cx="1227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Delete All</a:t>
              </a:r>
              <a:endParaRPr lang="ko-KR" alt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95288" y="1285860"/>
              <a:ext cx="35734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Draw → Color,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choose colors from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Black, </a:t>
              </a:r>
            </a:p>
            <a:p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White, Gray, Green, Blue, Yellow,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and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Red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User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 for more different colors other than the above-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mentioned ones. A full color palette will appear.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그림 8" descr="Draw Dele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2357430"/>
            <a:ext cx="1158629" cy="2272692"/>
          </a:xfrm>
          <a:prstGeom prst="rect">
            <a:avLst/>
          </a:prstGeom>
        </p:spPr>
      </p:pic>
      <p:grpSp>
        <p:nvGrpSpPr>
          <p:cNvPr id="10" name="그룹 65"/>
          <p:cNvGrpSpPr/>
          <p:nvPr/>
        </p:nvGrpSpPr>
        <p:grpSpPr>
          <a:xfrm>
            <a:off x="1142976" y="4500570"/>
            <a:ext cx="1292815" cy="558536"/>
            <a:chOff x="6357950" y="3143248"/>
            <a:chExt cx="1485568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sp>
        <p:nvSpPr>
          <p:cNvPr id="19" name="직사각형 18"/>
          <p:cNvSpPr/>
          <p:nvPr/>
        </p:nvSpPr>
        <p:spPr bwMode="auto">
          <a:xfrm>
            <a:off x="395288" y="4357694"/>
            <a:ext cx="1152000" cy="252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26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288" y="3571876"/>
            <a:ext cx="1169995" cy="546134"/>
          </a:xfrm>
          <a:prstGeom prst="rect">
            <a:avLst/>
          </a:prstGeom>
          <a:noFill/>
        </p:spPr>
      </p:pic>
      <p:grpSp>
        <p:nvGrpSpPr>
          <p:cNvPr id="29" name="그룹 28"/>
          <p:cNvGrpSpPr/>
          <p:nvPr/>
        </p:nvGrpSpPr>
        <p:grpSpPr>
          <a:xfrm>
            <a:off x="3214678" y="2285992"/>
            <a:ext cx="5578445" cy="3499167"/>
            <a:chOff x="3214678" y="2285992"/>
            <a:chExt cx="5578445" cy="3718202"/>
          </a:xfrm>
        </p:grpSpPr>
        <p:pic>
          <p:nvPicPr>
            <p:cNvPr id="27" name="그림 26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514818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2500306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4" name="줄무늬가 있는 오른쪽 화살표 2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214290"/>
            <a:ext cx="157163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Tool</a:t>
            </a:r>
          </a:p>
        </p:txBody>
      </p:sp>
      <p:grpSp>
        <p:nvGrpSpPr>
          <p:cNvPr id="2" name="그룹 5"/>
          <p:cNvGrpSpPr/>
          <p:nvPr/>
        </p:nvGrpSpPr>
        <p:grpSpPr>
          <a:xfrm>
            <a:off x="272627" y="928670"/>
            <a:ext cx="3696075" cy="1065076"/>
            <a:chOff x="272627" y="928670"/>
            <a:chExt cx="3696075" cy="1065076"/>
          </a:xfrm>
        </p:grpSpPr>
        <p:sp>
          <p:nvSpPr>
            <p:cNvPr id="7" name="직사각형 6"/>
            <p:cNvSpPr/>
            <p:nvPr/>
          </p:nvSpPr>
          <p:spPr>
            <a:xfrm>
              <a:off x="272627" y="928670"/>
              <a:ext cx="1227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Delete All</a:t>
              </a:r>
              <a:endParaRPr lang="ko-KR" alt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95288" y="1285860"/>
              <a:ext cx="35734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Draw → Color,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choose colors from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Black, </a:t>
              </a:r>
            </a:p>
            <a:p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White, Gray, Green, Blue, Yellow,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and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Red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r>
                <a:rPr lang="ko-KR" altLang="en-US" sz="10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User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 for more different colors other than the above-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mentioned ones. A full color palette will appear.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그림 8" descr="Draw Dele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2357430"/>
            <a:ext cx="1158629" cy="2272692"/>
          </a:xfrm>
          <a:prstGeom prst="rect">
            <a:avLst/>
          </a:prstGeom>
        </p:spPr>
      </p:pic>
      <p:grpSp>
        <p:nvGrpSpPr>
          <p:cNvPr id="3" name="그룹 65"/>
          <p:cNvGrpSpPr/>
          <p:nvPr/>
        </p:nvGrpSpPr>
        <p:grpSpPr>
          <a:xfrm>
            <a:off x="1142976" y="4500570"/>
            <a:ext cx="1292815" cy="558536"/>
            <a:chOff x="6357950" y="3143248"/>
            <a:chExt cx="1485568" cy="639748"/>
          </a:xfrm>
        </p:grpSpPr>
        <p:grpSp>
          <p:nvGrpSpPr>
            <p:cNvPr id="4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sp>
        <p:nvSpPr>
          <p:cNvPr id="19" name="직사각형 18"/>
          <p:cNvSpPr/>
          <p:nvPr/>
        </p:nvSpPr>
        <p:spPr bwMode="auto">
          <a:xfrm>
            <a:off x="395288" y="4357694"/>
            <a:ext cx="1152000" cy="252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26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288" y="3571876"/>
            <a:ext cx="1169995" cy="546134"/>
          </a:xfrm>
          <a:prstGeom prst="rect">
            <a:avLst/>
          </a:prstGeom>
          <a:noFill/>
        </p:spPr>
      </p:pic>
      <p:grpSp>
        <p:nvGrpSpPr>
          <p:cNvPr id="11" name="그룹 28"/>
          <p:cNvGrpSpPr/>
          <p:nvPr/>
        </p:nvGrpSpPr>
        <p:grpSpPr>
          <a:xfrm>
            <a:off x="3214678" y="2285992"/>
            <a:ext cx="5578445" cy="3499167"/>
            <a:chOff x="3214678" y="2285992"/>
            <a:chExt cx="5578445" cy="3718202"/>
          </a:xfrm>
        </p:grpSpPr>
        <p:pic>
          <p:nvPicPr>
            <p:cNvPr id="27" name="그림 26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514818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2500306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그룹 65"/>
          <p:cNvGrpSpPr/>
          <p:nvPr/>
        </p:nvGrpSpPr>
        <p:grpSpPr>
          <a:xfrm>
            <a:off x="5072066" y="2857496"/>
            <a:ext cx="1261130" cy="600907"/>
            <a:chOff x="6357950" y="3143248"/>
            <a:chExt cx="1449161" cy="688280"/>
          </a:xfrm>
        </p:grpSpPr>
        <p:grpSp>
          <p:nvGrpSpPr>
            <p:cNvPr id="24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9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2" name="타원 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0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1" y="285749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71666" y="3443514"/>
            <a:ext cx="1714512" cy="10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5" name="그룹 65"/>
          <p:cNvGrpSpPr/>
          <p:nvPr/>
        </p:nvGrpSpPr>
        <p:grpSpPr>
          <a:xfrm>
            <a:off x="6286512" y="4429132"/>
            <a:ext cx="1292815" cy="558536"/>
            <a:chOff x="6357950" y="3143248"/>
            <a:chExt cx="1485568" cy="639748"/>
          </a:xfrm>
        </p:grpSpPr>
        <p:grpSp>
          <p:nvGrpSpPr>
            <p:cNvPr id="3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3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1" name="타원 4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4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9808" b="91185"/>
          <a:stretch>
            <a:fillRect/>
          </a:stretch>
        </p:blipFill>
        <p:spPr bwMode="auto">
          <a:xfrm>
            <a:off x="252000" y="769646"/>
            <a:ext cx="864000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185738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 Tool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34" name="그림 33" descr="Manu Meas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8243" y="971544"/>
            <a:ext cx="1503675" cy="1476000"/>
          </a:xfrm>
          <a:prstGeom prst="rect">
            <a:avLst/>
          </a:prstGeom>
        </p:spPr>
      </p:pic>
      <p:grpSp>
        <p:nvGrpSpPr>
          <p:cNvPr id="47" name="그룹 46"/>
          <p:cNvGrpSpPr/>
          <p:nvPr/>
        </p:nvGrpSpPr>
        <p:grpSpPr>
          <a:xfrm>
            <a:off x="306757" y="3049508"/>
            <a:ext cx="7837143" cy="1544525"/>
            <a:chOff x="306757" y="3049508"/>
            <a:chExt cx="7837143" cy="1544525"/>
          </a:xfrm>
        </p:grpSpPr>
        <p:grpSp>
          <p:nvGrpSpPr>
            <p:cNvPr id="5" name="그룹 55"/>
            <p:cNvGrpSpPr/>
            <p:nvPr/>
          </p:nvGrpSpPr>
          <p:grpSpPr>
            <a:xfrm>
              <a:off x="306757" y="3049508"/>
              <a:ext cx="5336813" cy="307777"/>
              <a:chOff x="306757" y="3192661"/>
              <a:chExt cx="5336813" cy="30777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6757" y="3192661"/>
                <a:ext cx="930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Distance</a:t>
                </a: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14414" y="3223439"/>
                <a:ext cx="442915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User can draw freely on the image.</a:t>
                </a:r>
              </a:p>
            </p:txBody>
          </p:sp>
        </p:grpSp>
        <p:grpSp>
          <p:nvGrpSpPr>
            <p:cNvPr id="35" name="그룹 55"/>
            <p:cNvGrpSpPr/>
            <p:nvPr/>
          </p:nvGrpSpPr>
          <p:grpSpPr>
            <a:xfrm>
              <a:off x="306757" y="3461757"/>
              <a:ext cx="7194201" cy="307777"/>
              <a:chOff x="306757" y="3192661"/>
              <a:chExt cx="7194201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06757" y="3192661"/>
                <a:ext cx="19720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Continuous Distance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2214546" y="3223439"/>
                <a:ext cx="528641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measure the distance between several points, continuously.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55"/>
            <p:cNvGrpSpPr/>
            <p:nvPr/>
          </p:nvGrpSpPr>
          <p:grpSpPr>
            <a:xfrm>
              <a:off x="306757" y="3874006"/>
              <a:ext cx="6122631" cy="307777"/>
              <a:chOff x="306757" y="3192661"/>
              <a:chExt cx="6122631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06757" y="3192661"/>
                <a:ext cx="681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Angle</a:t>
                </a: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214414" y="3223439"/>
                <a:ext cx="521497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measure the angle between two lines on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" name="그룹 55"/>
            <p:cNvGrpSpPr/>
            <p:nvPr/>
          </p:nvGrpSpPr>
          <p:grpSpPr>
            <a:xfrm>
              <a:off x="306757" y="4286256"/>
              <a:ext cx="7837143" cy="307777"/>
              <a:chOff x="306757" y="3192661"/>
              <a:chExt cx="7837143" cy="3077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06757" y="3192661"/>
                <a:ext cx="9939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Delete All</a:t>
                </a: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1214414" y="3223439"/>
                <a:ext cx="692948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delete all measurements on the current image that was created using the Measure Tools.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72627" y="785794"/>
            <a:ext cx="8199539" cy="1800000"/>
            <a:chOff x="272627" y="785794"/>
            <a:chExt cx="8199539" cy="1800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3504" y="785794"/>
              <a:ext cx="3328662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7"/>
            <p:cNvGrpSpPr/>
            <p:nvPr/>
          </p:nvGrpSpPr>
          <p:grpSpPr>
            <a:xfrm>
              <a:off x="272627" y="785794"/>
              <a:ext cx="2982739" cy="739433"/>
              <a:chOff x="272627" y="1160851"/>
              <a:chExt cx="2982739" cy="739433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272627" y="1160851"/>
                <a:ext cx="1146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Distance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395288" y="1500174"/>
                <a:ext cx="286007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Measure → Distance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 the menu bar,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or the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MEASURE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icon on the toolbar.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57158" y="214290"/>
            <a:ext cx="185738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 Tool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272627" y="2755209"/>
            <a:ext cx="8199539" cy="1800000"/>
            <a:chOff x="272627" y="2755209"/>
            <a:chExt cx="8199539" cy="1800000"/>
          </a:xfrm>
        </p:grpSpPr>
        <p:grpSp>
          <p:nvGrpSpPr>
            <p:cNvPr id="6" name="그룹 48"/>
            <p:cNvGrpSpPr/>
            <p:nvPr/>
          </p:nvGrpSpPr>
          <p:grpSpPr>
            <a:xfrm>
              <a:off x="272627" y="2755210"/>
              <a:ext cx="4390176" cy="1354986"/>
              <a:chOff x="272627" y="3018239"/>
              <a:chExt cx="4390176" cy="1354986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72627" y="3018239"/>
                <a:ext cx="24929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Continuous Distance</a:t>
                </a:r>
                <a:endParaRPr lang="ko-KR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95288" y="3357562"/>
                <a:ext cx="426751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000" dirty="0" smtClean="0"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Measure → Continuous Distance.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000" b="1" dirty="0" smtClean="0"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the mouse at the start point, followed by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clicks at certain points,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and then double-click the mouse at the end point to acquire distance.</a:t>
                </a:r>
                <a:endParaRPr lang="ko-KR" altLang="en-US" sz="1000" dirty="0" smtClean="0"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4" y="2755209"/>
              <a:ext cx="3328662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그룹 16"/>
          <p:cNvGrpSpPr/>
          <p:nvPr/>
        </p:nvGrpSpPr>
        <p:grpSpPr>
          <a:xfrm>
            <a:off x="272627" y="4724625"/>
            <a:ext cx="8199539" cy="1800000"/>
            <a:chOff x="272627" y="4724625"/>
            <a:chExt cx="8199539" cy="1800000"/>
          </a:xfrm>
        </p:grpSpPr>
        <p:grpSp>
          <p:nvGrpSpPr>
            <p:cNvPr id="8" name="그룹 49"/>
            <p:cNvGrpSpPr/>
            <p:nvPr/>
          </p:nvGrpSpPr>
          <p:grpSpPr>
            <a:xfrm>
              <a:off x="272627" y="4724625"/>
              <a:ext cx="3571041" cy="1124153"/>
              <a:chOff x="272627" y="4875627"/>
              <a:chExt cx="3571041" cy="1124153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272627" y="4875627"/>
                <a:ext cx="825867" cy="456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Angle</a:t>
                </a:r>
                <a:endParaRPr lang="ko-KR" altLang="en-US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95288" y="5214950"/>
                <a:ext cx="3448380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000" dirty="0" smtClean="0"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</a:t>
                </a:r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Measure → Angle.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000" b="1" dirty="0" smtClean="0"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You may measure any angle on any part of the image.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Click on three separate points to create an angle.</a:t>
                </a:r>
                <a:endParaRPr lang="ko-KR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4724625"/>
              <a:ext cx="3328662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0" name="줄무늬가 있는 오른쪽 화살표 1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manu Measure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2643182"/>
            <a:ext cx="2069841" cy="2031746"/>
          </a:xfrm>
          <a:prstGeom prst="rect">
            <a:avLst/>
          </a:prstGeom>
        </p:spPr>
      </p:pic>
      <p:grpSp>
        <p:nvGrpSpPr>
          <p:cNvPr id="2" name="그룹 5"/>
          <p:cNvGrpSpPr/>
          <p:nvPr/>
        </p:nvGrpSpPr>
        <p:grpSpPr>
          <a:xfrm>
            <a:off x="272627" y="928670"/>
            <a:ext cx="7942711" cy="603411"/>
            <a:chOff x="272627" y="928670"/>
            <a:chExt cx="7942711" cy="603411"/>
          </a:xfrm>
        </p:grpSpPr>
        <p:sp>
          <p:nvSpPr>
            <p:cNvPr id="7" name="직사각형 6"/>
            <p:cNvSpPr/>
            <p:nvPr/>
          </p:nvSpPr>
          <p:spPr>
            <a:xfrm>
              <a:off x="272627" y="928670"/>
              <a:ext cx="1227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Delete All</a:t>
              </a:r>
              <a:endParaRPr lang="ko-KR" alt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95288" y="1285860"/>
              <a:ext cx="78200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Click on 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Measure → Delete All,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all distances and angles added using the measuring tool will</a:t>
              </a:r>
              <a:r>
                <a:rPr lang="en-US" altLang="ko-KR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be deleted.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직사각형 18"/>
          <p:cNvSpPr/>
          <p:nvPr/>
        </p:nvSpPr>
        <p:spPr bwMode="auto">
          <a:xfrm>
            <a:off x="395288" y="4386722"/>
            <a:ext cx="2052000" cy="252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28"/>
          <p:cNvGrpSpPr/>
          <p:nvPr/>
        </p:nvGrpSpPr>
        <p:grpSpPr>
          <a:xfrm>
            <a:off x="3214678" y="2285992"/>
            <a:ext cx="5578445" cy="3499167"/>
            <a:chOff x="3214678" y="2285992"/>
            <a:chExt cx="5578445" cy="3718202"/>
          </a:xfrm>
        </p:grpSpPr>
        <p:pic>
          <p:nvPicPr>
            <p:cNvPr id="27" name="그림 26" descr="Monitor Frame 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23" name="TextBox 22"/>
          <p:cNvSpPr txBox="1"/>
          <p:nvPr/>
        </p:nvSpPr>
        <p:spPr>
          <a:xfrm>
            <a:off x="357158" y="214290"/>
            <a:ext cx="185738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 Tool</a:t>
            </a:r>
          </a:p>
        </p:txBody>
      </p:sp>
      <p:grpSp>
        <p:nvGrpSpPr>
          <p:cNvPr id="3" name="그룹 65"/>
          <p:cNvGrpSpPr/>
          <p:nvPr/>
        </p:nvGrpSpPr>
        <p:grpSpPr>
          <a:xfrm>
            <a:off x="1142976" y="4500570"/>
            <a:ext cx="1292815" cy="558536"/>
            <a:chOff x="6357950" y="3143248"/>
            <a:chExt cx="1485568" cy="639748"/>
          </a:xfrm>
        </p:grpSpPr>
        <p:grpSp>
          <p:nvGrpSpPr>
            <p:cNvPr id="4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8014" y="25148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8014" y="25148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5" name="줄무늬가 있는 오른쪽 화살표 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9808" b="91185"/>
          <a:stretch>
            <a:fillRect/>
          </a:stretch>
        </p:blipFill>
        <p:spPr bwMode="auto">
          <a:xfrm>
            <a:off x="252000" y="769646"/>
            <a:ext cx="864000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185738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306757" y="3670148"/>
            <a:ext cx="4490708" cy="2690070"/>
            <a:chOff x="306757" y="3670148"/>
            <a:chExt cx="4490708" cy="2690070"/>
          </a:xfrm>
        </p:grpSpPr>
        <p:grpSp>
          <p:nvGrpSpPr>
            <p:cNvPr id="4" name="그룹 55"/>
            <p:cNvGrpSpPr/>
            <p:nvPr/>
          </p:nvGrpSpPr>
          <p:grpSpPr>
            <a:xfrm>
              <a:off x="306757" y="3670148"/>
              <a:ext cx="4265243" cy="307777"/>
              <a:chOff x="306757" y="3192661"/>
              <a:chExt cx="4265243" cy="30777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6757" y="3192661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Magnifier</a:t>
                </a: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14414" y="3223439"/>
                <a:ext cx="335758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magnify a specific area of an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55"/>
            <p:cNvGrpSpPr/>
            <p:nvPr/>
          </p:nvGrpSpPr>
          <p:grpSpPr>
            <a:xfrm>
              <a:off x="306757" y="4171146"/>
              <a:ext cx="4490708" cy="400110"/>
              <a:chOff x="306757" y="3167336"/>
              <a:chExt cx="4490708" cy="40011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06757" y="3192661"/>
                <a:ext cx="12586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Magnifier LE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1439879" y="3167336"/>
                <a:ext cx="33575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Magnifier LE (Local Enhancement) is a combination of the Magnifier and the Local Enhancement tools.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55"/>
            <p:cNvGrpSpPr/>
            <p:nvPr/>
          </p:nvGrpSpPr>
          <p:grpSpPr>
            <a:xfrm>
              <a:off x="306757" y="4876682"/>
              <a:ext cx="4358983" cy="307777"/>
              <a:chOff x="306757" y="3192661"/>
              <a:chExt cx="4358983" cy="30777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06757" y="3192661"/>
                <a:ext cx="612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Slide</a:t>
                </a: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08088" y="3223439"/>
                <a:ext cx="385765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Patient’s images are shown in the form of a presentation slide.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55"/>
            <p:cNvGrpSpPr/>
            <p:nvPr/>
          </p:nvGrpSpPr>
          <p:grpSpPr>
            <a:xfrm>
              <a:off x="306757" y="5403005"/>
              <a:ext cx="4265243" cy="430888"/>
              <a:chOff x="306757" y="3192661"/>
              <a:chExt cx="4265243" cy="43088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06757" y="3192661"/>
                <a:ext cx="7425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Profile</a:t>
                </a: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000100" y="3223439"/>
                <a:ext cx="35719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measure the density of the teeth before an implant placement.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55"/>
            <p:cNvGrpSpPr/>
            <p:nvPr/>
          </p:nvGrpSpPr>
          <p:grpSpPr>
            <a:xfrm>
              <a:off x="306757" y="5929330"/>
              <a:ext cx="4419270" cy="430888"/>
              <a:chOff x="306757" y="3192661"/>
              <a:chExt cx="4419270" cy="430888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06757" y="3192661"/>
                <a:ext cx="12779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Dual Monitor</a:t>
                </a: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495634" y="3223439"/>
                <a:ext cx="32303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This tool is available only if a dual monitor setup is recognized in the operating system.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4572000" y="3670148"/>
            <a:ext cx="4786346" cy="2566959"/>
            <a:chOff x="4572000" y="3670148"/>
            <a:chExt cx="4786346" cy="2566959"/>
          </a:xfrm>
        </p:grpSpPr>
        <p:grpSp>
          <p:nvGrpSpPr>
            <p:cNvPr id="9" name="그룹 55"/>
            <p:cNvGrpSpPr/>
            <p:nvPr/>
          </p:nvGrpSpPr>
          <p:grpSpPr>
            <a:xfrm>
              <a:off x="4572000" y="3670148"/>
              <a:ext cx="4484911" cy="430888"/>
              <a:chOff x="306757" y="3192661"/>
              <a:chExt cx="4484911" cy="43088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06757" y="3192661"/>
                <a:ext cx="10486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Whitening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270169" y="3223439"/>
                <a:ext cx="352149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This tool is available if an image was taken by an intraoral camera.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그룹 55"/>
            <p:cNvGrpSpPr/>
            <p:nvPr/>
          </p:nvGrpSpPr>
          <p:grpSpPr>
            <a:xfrm>
              <a:off x="4572000" y="4423209"/>
              <a:ext cx="4351099" cy="430888"/>
              <a:chOff x="306757" y="3192661"/>
              <a:chExt cx="4351099" cy="43088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06757" y="3192661"/>
                <a:ext cx="9989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Snapshot</a:t>
                </a: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279233" y="3223439"/>
                <a:ext cx="33786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capture an image of the screen in 3 forms (Full Screen, Window, and Area).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그룹 55"/>
            <p:cNvGrpSpPr/>
            <p:nvPr/>
          </p:nvGrpSpPr>
          <p:grpSpPr>
            <a:xfrm>
              <a:off x="4572000" y="5176270"/>
              <a:ext cx="4605485" cy="307777"/>
              <a:chOff x="306757" y="3192661"/>
              <a:chExt cx="4605485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306757" y="3192661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Crop Image</a:t>
                </a: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1390743" y="3223439"/>
                <a:ext cx="35214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User can crop an intraoral sensor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그룹 55"/>
            <p:cNvGrpSpPr/>
            <p:nvPr/>
          </p:nvGrpSpPr>
          <p:grpSpPr>
            <a:xfrm>
              <a:off x="4572000" y="5929330"/>
              <a:ext cx="4786346" cy="307777"/>
              <a:chOff x="306757" y="3192661"/>
              <a:chExt cx="4786346" cy="30777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06757" y="3192661"/>
                <a:ext cx="13372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Layout Editor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571604" y="3223439"/>
                <a:ext cx="35214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This tool provides tools to create a user-defined layout.</a:t>
                </a:r>
                <a:endPara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0" name="그림 49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9570" y="966655"/>
            <a:ext cx="1121363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1142984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240936" y="1214422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2714644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- Magnifier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8" name="그림 17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9" name="그림 18" descr="01.avi_000000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0" name="그림 19" descr="01.avi_000000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1" name="그림 20" descr="01.avi_0000007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2" name="그림 21" descr="01.avi_0000010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3" name="그림 22" descr="01.avi_0000012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4" name="그림 23" descr="01.avi_0000015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5" name="그림 24" descr="01.avi_0000018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6" name="그림 25" descr="01.avi_0000020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7" name="그림 26" descr="01.avi_0000023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8" name="그림 27" descr="01.avi_0000026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29" name="그림 28" descr="01.avi_0000028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0" name="그림 29" descr="01.avi_0000031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1" name="그림 30" descr="01.avi_0000034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2" name="그림 31" descr="01.avi_000003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3" name="그림 32" descr="01.avi_0000039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4" name="그림 33" descr="01.avi_000004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5" name="그림 34" descr="01.avi_0000044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6" name="그림 35" descr="01.avi_0000047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grpSp>
        <p:nvGrpSpPr>
          <p:cNvPr id="3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8" name="줄무늬가 있는 오른쪽 화살표 3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600"/>
                            </p:stCondLst>
                            <p:childTnLst>
                              <p:par>
                                <p:cTn id="8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6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6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6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대각선 방향의 모서리가 둥근 사각형 1"/>
          <p:cNvSpPr/>
          <p:nvPr/>
        </p:nvSpPr>
        <p:spPr>
          <a:xfrm>
            <a:off x="5072066" y="3500439"/>
            <a:ext cx="3071834" cy="714851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Effects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" name="줄무늬가 있는 오른쪽 화살표 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3160" y="264318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9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1347964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240936" y="1419402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300039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– Magnifier LE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37" name="그림 36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8" name="그림 37" descr="01.avi_0000000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39" name="그림 38" descr="01.avi_0000003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0" name="그림 39" descr="01.avi_0000006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1" name="그림 40" descr="01.avi_0000008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2" name="그림 41" descr="01.avi_0000011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3" name="그림 42" descr="01.avi_0000014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4" name="그림 43" descr="01.avi_0000016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5" name="그림 44" descr="01.avi_0000019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6" name="그림 45" descr="01.avi_0000022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7" name="그림 46" descr="01.avi_0000024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8" name="그림 47" descr="01.avi_0000027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49" name="그림 48" descr="01.avi_0000030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0" name="그림 49" descr="01.avi_0000032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1" name="그림 50" descr="01.avi_0000035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2" name="그림 51" descr="01.avi_0000038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3" name="그림 52" descr="01.avi_000004066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4" name="그림 53" descr="01.avi_000004333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5" name="그림 54" descr="01.avi_0000046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6" name="그림 55" descr="01.avi_00000486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7" name="그림 56" descr="01.avi_0000051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58" name="그림 57" descr="01.avi_0000054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grpSp>
        <p:nvGrpSpPr>
          <p:cNvPr id="5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0" name="줄무늬가 있는 오른쪽 화살표 5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200"/>
                            </p:stCondLst>
                            <p:childTnLst>
                              <p:par>
                                <p:cTn id="1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00"/>
                            </p:stCondLst>
                            <p:childTnLst>
                              <p:par>
                                <p:cTn id="1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1582763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240936" y="1654201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228601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– Slide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59" name="그림 58" descr="01.avi_00000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0" name="그림 59" descr="01.avi_0000003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1" name="그림 60" descr="01.avi_0000006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2" name="그림 61" descr="01.avi_0000010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3" name="그림 62" descr="01.avi_0000013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4" name="그림 63" descr="01.avi_0000016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5" name="그림 64" descr="01.avi_0000020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6" name="그림 65" descr="01.avi_0000023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7" name="그림 66" descr="01.avi_00000266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8" name="그림 67" descr="01.avi_0000030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69" name="그림 68" descr="01.avi_0000033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0" name="그림 69" descr="01.avi_0000036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1" name="그림 70" descr="01.avi_0000040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2" name="그림 71" descr="01.avi_0000043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3" name="그림 72" descr="01.avi_0000046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4" name="그림 73" descr="01.avi_0000050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5" name="그림 74" descr="01.avi_0000053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6" name="그림 75" descr="01.avi_0000056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7" name="그림 76" descr="01.avi_0000060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8" name="그림 77" descr="01.avi_0000063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79" name="그림 78" descr="01.avi_0000066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0" name="그림 79" descr="01.avi_0000070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1" name="그림 80" descr="01.avi_0000073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2" name="그림 81" descr="01.avi_00000766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3" name="그림 82" descr="01.avi_000008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4" name="그림 83" descr="01.avi_000008333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5" name="그림 84" descr="01.avi_000008666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6" name="그림 85" descr="01.avi_0000090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7" name="그림 86" descr="01.avi_000009333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8" name="그림 87" descr="01.avi_000009666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89" name="그림 88" descr="01.avi_0000100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0" name="그림 89" descr="01.avi_000010333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1" name="그림 90" descr="01.avi_000010666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2" name="그림 91" descr="01.avi_000011000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3" name="그림 92" descr="01.avi_000011333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4" name="그림 93" descr="01.avi_000011666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5" name="그림 94" descr="01.avi_000012000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6" name="그림 95" descr="01.avi_00001233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7" name="그림 96" descr="01.avi_000012666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8" name="그림 97" descr="01.avi_000013000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99" name="그림 98" descr="01.avi_000013333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0" name="그림 99" descr="01.avi_000013666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1" name="그림 100" descr="01.avi_000014000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2" name="그림 101" descr="01.avi_000014333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3" name="그림 102" descr="01.avi_000014666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4" name="그림 103" descr="01.avi_000015000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5" name="그림 104" descr="01.avi_000015333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6" name="그림 105" descr="01.avi_000015666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7" name="그림 106" descr="01.avi_00001600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8" name="그림 107" descr="01.avi_000016333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09" name="그림 108" descr="01.avi_000016666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0" name="그림 109" descr="01.avi_000017000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1" name="그림 110" descr="01.avi_000017333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2" name="그림 111" descr="01.avi_000017666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3" name="그림 112" descr="01.avi_000018000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4" name="그림 113" descr="01.avi_000018333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5" name="그림 114" descr="01.avi_000018666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6" name="그림 115" descr="01.avi_000019000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7" name="그림 116" descr="01.avi_000019333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8" name="그림 117" descr="01.avi_000019666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19" name="그림 118" descr="01.avi_000020000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0" name="그림 119" descr="01.avi_000020333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1" name="그림 120" descr="01.avi_000020666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2" name="그림 121" descr="01.avi_000021000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3" name="그림 122" descr="01.avi_000021333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4" name="그림 123" descr="01.avi_000021666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5" name="그림 124" descr="01.avi_000022000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6" name="그림 125" descr="01.avi_000022333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7" name="그림 126" descr="01.avi_000022666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8" name="그림 127" descr="01.avi_000023000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29" name="그림 128" descr="01.avi_000023333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0" name="그림 129" descr="01.avi_000023666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1" name="그림 130" descr="01.avi_000024000.jp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2" name="그림 131" descr="01.avi_000024333.jp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3" name="그림 132" descr="01.avi_000024666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4" name="그림 133" descr="01.avi_000025000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5" name="그림 134" descr="01.avi_000025333.jp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6" name="그림 135" descr="01.avi_000025666.jpg"/>
          <p:cNvPicPr>
            <a:picLocks noChangeAspect="1"/>
          </p:cNvPicPr>
          <p:nvPr/>
        </p:nvPicPr>
        <p:blipFill>
          <a:blip r:embed="rId7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7" name="그림 136" descr="01.avi_000026000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8" name="그림 137" descr="01.avi_000026333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39" name="그림 138" descr="01.avi_000026666.jpg"/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0" name="그림 139" descr="01.avi_000027000.jpg"/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1" name="그림 140" descr="01.avi_000027333.jpg"/>
          <p:cNvPicPr>
            <a:picLocks noChangeAspect="1"/>
          </p:cNvPicPr>
          <p:nvPr/>
        </p:nvPicPr>
        <p:blipFill>
          <a:blip r:embed="rId7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2" name="그림 141" descr="01.avi_000027666.jpg"/>
          <p:cNvPicPr>
            <a:picLocks noChangeAspect="1"/>
          </p:cNvPicPr>
          <p:nvPr/>
        </p:nvPicPr>
        <p:blipFill>
          <a:blip r:embed="rId80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3" name="그림 142" descr="01.avi_000028000.jpg"/>
          <p:cNvPicPr>
            <a:picLocks noChangeAspect="1"/>
          </p:cNvPicPr>
          <p:nvPr/>
        </p:nvPicPr>
        <p:blipFill>
          <a:blip r:embed="rId8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4" name="그림 143" descr="01.avi_000028333.jpg"/>
          <p:cNvPicPr>
            <a:picLocks noChangeAspect="1"/>
          </p:cNvPicPr>
          <p:nvPr/>
        </p:nvPicPr>
        <p:blipFill>
          <a:blip r:embed="rId81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5" name="그림 144" descr="01.avi_000028666.jpg"/>
          <p:cNvPicPr>
            <a:picLocks noChangeAspect="1"/>
          </p:cNvPicPr>
          <p:nvPr/>
        </p:nvPicPr>
        <p:blipFill>
          <a:blip r:embed="rId8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6" name="그림 145" descr="01.avi_000029000.jpg"/>
          <p:cNvPicPr>
            <a:picLocks noChangeAspect="1"/>
          </p:cNvPicPr>
          <p:nvPr/>
        </p:nvPicPr>
        <p:blipFill>
          <a:blip r:embed="rId8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7" name="그림 146" descr="01.avi_000029333.jpg"/>
          <p:cNvPicPr>
            <a:picLocks noChangeAspect="1"/>
          </p:cNvPicPr>
          <p:nvPr/>
        </p:nvPicPr>
        <p:blipFill>
          <a:blip r:embed="rId82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8" name="그림 147" descr="01.avi_000029666.jpg"/>
          <p:cNvPicPr>
            <a:picLocks noChangeAspect="1"/>
          </p:cNvPicPr>
          <p:nvPr/>
        </p:nvPicPr>
        <p:blipFill>
          <a:blip r:embed="rId83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49" name="그림 148" descr="01.avi_000030000.jpg"/>
          <p:cNvPicPr>
            <a:picLocks noChangeAspect="1"/>
          </p:cNvPicPr>
          <p:nvPr/>
        </p:nvPicPr>
        <p:blipFill>
          <a:blip r:embed="rId84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50" name="그림 149" descr="01.avi_000030333.jpg"/>
          <p:cNvPicPr>
            <a:picLocks noChangeAspect="1"/>
          </p:cNvPicPr>
          <p:nvPr/>
        </p:nvPicPr>
        <p:blipFill>
          <a:blip r:embed="rId85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51" name="그림 150" descr="01.avi_000030666.jpg"/>
          <p:cNvPicPr>
            <a:picLocks noChangeAspect="1"/>
          </p:cNvPicPr>
          <p:nvPr/>
        </p:nvPicPr>
        <p:blipFill>
          <a:blip r:embed="rId86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52" name="그림 151" descr="01.avi_000031000.jpg"/>
          <p:cNvPicPr>
            <a:picLocks noChangeAspect="1"/>
          </p:cNvPicPr>
          <p:nvPr/>
        </p:nvPicPr>
        <p:blipFill>
          <a:blip r:embed="rId87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53" name="그림 152" descr="01.avi_000031333.jpg"/>
          <p:cNvPicPr>
            <a:picLocks noChangeAspect="1"/>
          </p:cNvPicPr>
          <p:nvPr/>
        </p:nvPicPr>
        <p:blipFill>
          <a:blip r:embed="rId88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pic>
        <p:nvPicPr>
          <p:cNvPr id="154" name="그림 153" descr="01.avi_000031666.jpg"/>
          <p:cNvPicPr>
            <a:picLocks noChangeAspect="1"/>
          </p:cNvPicPr>
          <p:nvPr/>
        </p:nvPicPr>
        <p:blipFill>
          <a:blip r:embed="rId89" cstate="print"/>
          <a:stretch>
            <a:fillRect/>
          </a:stretch>
        </p:blipFill>
        <p:spPr>
          <a:xfrm>
            <a:off x="3357554" y="2725771"/>
            <a:ext cx="5120000" cy="2880000"/>
          </a:xfrm>
          <a:prstGeom prst="rect">
            <a:avLst/>
          </a:prstGeom>
        </p:spPr>
      </p:pic>
      <p:grpSp>
        <p:nvGrpSpPr>
          <p:cNvPr id="15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56" name="줄무늬가 있는 오른쪽 화살표 1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3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6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4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6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9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2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8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4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3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9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2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1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37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3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6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49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8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61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4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67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73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79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82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8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1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94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97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3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6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9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12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15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8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21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40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270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3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360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39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200"/>
                            </p:stCondLst>
                            <p:childTnLst>
                              <p:par>
                                <p:cTn id="2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4500"/>
                            </p:stCondLst>
                            <p:childTnLst>
                              <p:par>
                                <p:cTn id="2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480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100"/>
                            </p:stCondLst>
                            <p:childTnLst>
                              <p:par>
                                <p:cTn id="2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54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7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6300"/>
                            </p:stCondLst>
                            <p:childTnLst>
                              <p:par>
                                <p:cTn id="2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6600"/>
                            </p:stCondLst>
                            <p:childTnLst>
                              <p:par>
                                <p:cTn id="2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690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7200"/>
                            </p:stCondLst>
                            <p:childTnLst>
                              <p:par>
                                <p:cTn id="2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7800"/>
                            </p:stCondLst>
                            <p:childTnLst>
                              <p:par>
                                <p:cTn id="3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8100"/>
                            </p:stCondLst>
                            <p:childTnLst>
                              <p:par>
                                <p:cTn id="3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8400"/>
                            </p:stCondLst>
                            <p:childTnLst>
                              <p:par>
                                <p:cTn id="3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8700"/>
                            </p:stCondLst>
                            <p:childTnLst>
                              <p:par>
                                <p:cTn id="3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9500"/>
                            </p:stCondLst>
                            <p:childTnLst>
                              <p:par>
                                <p:cTn id="3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250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33500"/>
                            </p:stCondLst>
                            <p:childTnLst>
                              <p:par>
                                <p:cTn id="3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1787743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240936" y="1859181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242889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– Profile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714620"/>
            <a:ext cx="513025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5928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5928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5928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6403" y="2714620"/>
            <a:ext cx="5136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4" name="줄무늬가 있는 오른쪽 화살표 2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200"/>
                            </p:stCondLst>
                            <p:childTnLst>
                              <p:par>
                                <p:cTn id="6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00"/>
                            </p:stCondLst>
                            <p:childTnLst>
                              <p:par>
                                <p:cTn id="6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249417"/>
            <a:ext cx="118100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직선 연결선 37"/>
          <p:cNvCxnSpPr/>
          <p:nvPr/>
        </p:nvCxnSpPr>
        <p:spPr>
          <a:xfrm rot="10800000">
            <a:off x="2588628" y="2357430"/>
            <a:ext cx="2412000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rot="10800000">
            <a:off x="2592367" y="2571744"/>
            <a:ext cx="2339997" cy="1643074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rot="5400000" flipH="1" flipV="1">
            <a:off x="2016630" y="3588816"/>
            <a:ext cx="1188000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 bwMode="auto">
          <a:xfrm>
            <a:off x="417590" y="2227522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571472" y="2285992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292895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– Whitening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4939990" y="1765307"/>
            <a:ext cx="3793702" cy="2379659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grpSp>
        <p:nvGrpSpPr>
          <p:cNvPr id="24" name="그룹 28"/>
          <p:cNvGrpSpPr/>
          <p:nvPr/>
        </p:nvGrpSpPr>
        <p:grpSpPr>
          <a:xfrm>
            <a:off x="4939990" y="4144966"/>
            <a:ext cx="3793702" cy="2379659"/>
            <a:chOff x="3214678" y="2285992"/>
            <a:chExt cx="5578445" cy="3718202"/>
          </a:xfrm>
        </p:grpSpPr>
        <p:pic>
          <p:nvPicPr>
            <p:cNvPr id="25" name="그림 24" descr="Monitor Frame 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6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grpSp>
        <p:nvGrpSpPr>
          <p:cNvPr id="27" name="그룹 28"/>
          <p:cNvGrpSpPr/>
          <p:nvPr/>
        </p:nvGrpSpPr>
        <p:grpSpPr>
          <a:xfrm>
            <a:off x="571472" y="4144966"/>
            <a:ext cx="3793702" cy="2379659"/>
            <a:chOff x="3214678" y="2285992"/>
            <a:chExt cx="5578445" cy="3718202"/>
          </a:xfrm>
        </p:grpSpPr>
        <p:pic>
          <p:nvPicPr>
            <p:cNvPr id="28" name="그림 27" descr="Monitor Frame 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9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8248" y="1928802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98248" y="205650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98248" y="205650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8248" y="205650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98248" y="431368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98248" y="4313688"/>
            <a:ext cx="345496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98248" y="4313688"/>
            <a:ext cx="345496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그림 58" descr="01.avi_0000000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0" name="그림 59" descr="01.avi_0000002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1" name="그림 60" descr="01.avi_0000005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2" name="그림 61" descr="01.avi_0000008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3" name="그림 62" descr="01.avi_0000012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4" name="그림 63" descr="01.avi_0000015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5" name="그림 64" descr="01.avi_0000018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6" name="그림 65" descr="01.avi_0000022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7" name="그림 66" descr="01.avi_0000025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8" name="그림 67" descr="01.avi_0000028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69" name="그림 68" descr="01.avi_0000032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0" name="그림 69" descr="01.avi_000003533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1" name="그림 70" descr="01.avi_000003866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2" name="그림 71" descr="01.avi_000004200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3" name="그림 72" descr="01.avi_000004533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4" name="그림 73" descr="01.avi_0000048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5" name="그림 74" descr="01.avi_000005200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6" name="그림 75" descr="01.avi_00000553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7" name="그림 76" descr="01.avi_0000058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8" name="그림 77" descr="01.avi_000006200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79" name="그림 78" descr="01.avi_000006533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0" name="그림 79" descr="01.avi_000006866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1" name="그림 80" descr="01.avi_000007200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2" name="그림 81" descr="01.avi_000007533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3" name="그림 82" descr="01.avi_000007866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4" name="그림 83" descr="01.avi_000008200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5" name="그림 84" descr="01.avi_000008533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6" name="그림 85" descr="01.avi_00000886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7" name="그림 86" descr="01.avi_0000092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8" name="그림 87" descr="01.avi_0000095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89" name="그림 88" descr="01.avi_000009866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0" name="그림 89" descr="01.avi_0000102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1" name="그림 90" descr="01.avi_0000105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2" name="그림 91" descr="01.avi_000010866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3" name="그림 92" descr="01.avi_0000112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4" name="그림 93" descr="01.avi_000011533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5" name="그림 94" descr="01.avi_000011866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96" name="그림 95" descr="01.avi_0000122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785918" y="4805372"/>
            <a:ext cx="1738938" cy="1372200"/>
          </a:xfrm>
          <a:prstGeom prst="rect">
            <a:avLst/>
          </a:prstGeom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1142976" y="4786322"/>
            <a:ext cx="1440000" cy="18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직사각형 96"/>
          <p:cNvSpPr/>
          <p:nvPr/>
        </p:nvSpPr>
        <p:spPr bwMode="auto">
          <a:xfrm>
            <a:off x="1533504" y="2266942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 bwMode="auto">
          <a:xfrm>
            <a:off x="1528741" y="2481256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99" name="직사각형 98"/>
          <p:cNvSpPr/>
          <p:nvPr/>
        </p:nvSpPr>
        <p:spPr bwMode="auto">
          <a:xfrm>
            <a:off x="1528741" y="2891810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0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01" name="줄무늬가 있는 오른쪽 화살표 10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8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7" grpId="0" animBg="1"/>
      <p:bldP spid="98" grpId="0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626" r="57695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2" descr="Manu 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42" y="966655"/>
            <a:ext cx="1121363" cy="216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17590" y="2676635"/>
            <a:ext cx="1116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65"/>
          <p:cNvGrpSpPr/>
          <p:nvPr/>
        </p:nvGrpSpPr>
        <p:grpSpPr>
          <a:xfrm>
            <a:off x="1240936" y="2748073"/>
            <a:ext cx="1292815" cy="558536"/>
            <a:chOff x="6357950" y="3143248"/>
            <a:chExt cx="1485568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158" y="214290"/>
            <a:ext cx="292895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Tool – Crop Image</a:t>
            </a:r>
          </a:p>
        </p:txBody>
      </p:sp>
      <p:grpSp>
        <p:nvGrpSpPr>
          <p:cNvPr id="15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16" name="그림 15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7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714620"/>
            <a:ext cx="513025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그룹 65"/>
          <p:cNvGrpSpPr/>
          <p:nvPr/>
        </p:nvGrpSpPr>
        <p:grpSpPr>
          <a:xfrm>
            <a:off x="5500694" y="4000504"/>
            <a:ext cx="1261130" cy="600907"/>
            <a:chOff x="6357950" y="3143248"/>
            <a:chExt cx="1449161" cy="688280"/>
          </a:xfrm>
        </p:grpSpPr>
        <p:grpSp>
          <p:nvGrpSpPr>
            <p:cNvPr id="31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33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5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3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6" name="타원 3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4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484422" y="3390496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3929066"/>
            <a:ext cx="971556" cy="32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그룹 65"/>
          <p:cNvGrpSpPr/>
          <p:nvPr/>
        </p:nvGrpSpPr>
        <p:grpSpPr>
          <a:xfrm>
            <a:off x="6143636" y="4000504"/>
            <a:ext cx="1292815" cy="558536"/>
            <a:chOff x="6357950" y="3143248"/>
            <a:chExt cx="1485568" cy="639748"/>
          </a:xfrm>
        </p:grpSpPr>
        <p:grpSp>
          <p:nvGrpSpPr>
            <p:cNvPr id="40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4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3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2" y="3086197"/>
            <a:ext cx="3087687" cy="23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7" name="그룹 65"/>
          <p:cNvGrpSpPr/>
          <p:nvPr/>
        </p:nvGrpSpPr>
        <p:grpSpPr>
          <a:xfrm>
            <a:off x="6572264" y="5214950"/>
            <a:ext cx="1292815" cy="558536"/>
            <a:chOff x="6357950" y="3143248"/>
            <a:chExt cx="1485568" cy="639748"/>
          </a:xfrm>
        </p:grpSpPr>
        <p:grpSp>
          <p:nvGrpSpPr>
            <p:cNvPr id="58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6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3" name="타원 6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0562" y="3082961"/>
            <a:ext cx="3070248" cy="236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6" name="그룹 65"/>
          <p:cNvGrpSpPr/>
          <p:nvPr/>
        </p:nvGrpSpPr>
        <p:grpSpPr>
          <a:xfrm>
            <a:off x="6143636" y="4572008"/>
            <a:ext cx="1292815" cy="558536"/>
            <a:chOff x="6357950" y="3143248"/>
            <a:chExt cx="1485568" cy="639748"/>
          </a:xfrm>
        </p:grpSpPr>
        <p:grpSp>
          <p:nvGrpSpPr>
            <p:cNvPr id="6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6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2" name="타원 7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0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7554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5" name="그룹 65"/>
          <p:cNvGrpSpPr/>
          <p:nvPr/>
        </p:nvGrpSpPr>
        <p:grpSpPr>
          <a:xfrm>
            <a:off x="4141492" y="3071810"/>
            <a:ext cx="1292815" cy="558536"/>
            <a:chOff x="6357950" y="3143248"/>
            <a:chExt cx="1485568" cy="639748"/>
          </a:xfrm>
        </p:grpSpPr>
        <p:grpSp>
          <p:nvGrpSpPr>
            <p:cNvPr id="76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7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1" name="타원 8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9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7554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5" name="줄무늬가 있는 오른쪽 화살표 8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대각선 방향의 모서리가 둥근 사각형 1"/>
          <p:cNvSpPr/>
          <p:nvPr/>
        </p:nvSpPr>
        <p:spPr>
          <a:xfrm>
            <a:off x="4286248" y="3500439"/>
            <a:ext cx="4214842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Implant Simulation</a:t>
            </a:r>
            <a:endParaRPr lang="ko-KR" alt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" name="줄무늬가 있는 오른쪽 화살표 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3160" y="264318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9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14290"/>
            <a:ext cx="228601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Implant Simulation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9895" r="55427" b="91185"/>
          <a:stretch>
            <a:fillRect/>
          </a:stretch>
        </p:blipFill>
        <p:spPr bwMode="auto">
          <a:xfrm>
            <a:off x="395288" y="769646"/>
            <a:ext cx="424815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pla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03" y="972485"/>
            <a:ext cx="1777707" cy="10800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395288" y="1142984"/>
            <a:ext cx="1764000" cy="216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65"/>
          <p:cNvGrpSpPr/>
          <p:nvPr/>
        </p:nvGrpSpPr>
        <p:grpSpPr>
          <a:xfrm>
            <a:off x="1571604" y="1285860"/>
            <a:ext cx="1292815" cy="558536"/>
            <a:chOff x="6357950" y="3143248"/>
            <a:chExt cx="1485568" cy="639748"/>
          </a:xfrm>
        </p:grpSpPr>
        <p:grpSp>
          <p:nvGrpSpPr>
            <p:cNvPr id="12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" name="타원 1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23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24" name="그림 23" descr="Monitor Frame 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25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714620"/>
            <a:ext cx="513025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" name="그림 119" descr="01.avi_0000000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1" name="그림 120" descr="01.avi_0000010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2" name="그림 121" descr="01.avi_0000020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3" name="그림 122" descr="01.avi_0000031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4" name="그림 123" descr="01.avi_0000042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5" name="그림 124" descr="01.avi_0000052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6" name="그림 125" descr="01.avi_0000063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7" name="그림 126" descr="01.avi_0000074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8" name="그림 127" descr="01.avi_0000084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29" name="그림 128" descr="01.avi_0000095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0" name="그림 129" descr="01.avi_0000106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1" name="그림 130" descr="01.avi_000011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2" name="그림 131" descr="01.avi_0000127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3" name="그림 132" descr="01.avi_0000138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4" name="그림 133" descr="01.avi_0000148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5" name="그림 134" descr="01.avi_0000159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6" name="그림 135" descr="01.avi_0000170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7" name="그림 136" descr="01.avi_00001806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8" name="그림 137" descr="01.avi_0000191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39" name="그림 138" descr="01.avi_0000202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0" name="그림 139" descr="01.avi_00002126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1" name="그림 140" descr="01.avi_000022333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2" name="그림 141" descr="01.avi_0000234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3" name="그림 142" descr="01.avi_000024466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4" name="그림 143" descr="01.avi_000025533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5" name="그림 144" descr="01.avi_0000266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6" name="그림 145" descr="01.avi_000027666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7" name="그림 146" descr="01.avi_00002873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8" name="그림 147" descr="01.avi_0000298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49" name="그림 148" descr="01.avi_000030866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0" name="그림 149" descr="01.avi_000031933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1" name="그림 150" descr="01.avi_0000330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2" name="그림 151" descr="01.avi_000034066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3" name="그림 152" descr="01.avi_000035133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4" name="그림 153" descr="01.avi_000036200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5" name="그림 154" descr="01.avi_000037266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6" name="그림 155" descr="01.avi_000038333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7" name="그림 156" descr="01.avi_000039400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pic>
        <p:nvPicPr>
          <p:cNvPr id="158" name="그림 157" descr="01.avi_000040466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357554" y="2714620"/>
            <a:ext cx="5120000" cy="2880000"/>
          </a:xfrm>
          <a:prstGeom prst="rect">
            <a:avLst/>
          </a:prstGeom>
        </p:spPr>
      </p:pic>
      <p:grpSp>
        <p:nvGrpSpPr>
          <p:cNvPr id="15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60" name="줄무늬가 있는 오른쪽 화살표 15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395288" y="2824043"/>
            <a:ext cx="2390762" cy="3214710"/>
            <a:chOff x="395288" y="2824043"/>
            <a:chExt cx="2390762" cy="3214710"/>
          </a:xfrm>
        </p:grpSpPr>
        <p:pic>
          <p:nvPicPr>
            <p:cNvPr id="162" name="그림 161" descr="Manu Implant 1.png"/>
            <p:cNvPicPr>
              <a:picLocks noChangeAspect="1"/>
            </p:cNvPicPr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71471" y="3143248"/>
              <a:ext cx="1777706" cy="1080000"/>
            </a:xfrm>
            <a:prstGeom prst="rect">
              <a:avLst/>
            </a:prstGeom>
          </p:spPr>
        </p:pic>
        <p:sp>
          <p:nvSpPr>
            <p:cNvPr id="163" name="TextBox 162"/>
            <p:cNvSpPr txBox="1"/>
            <p:nvPr/>
          </p:nvSpPr>
          <p:spPr>
            <a:xfrm>
              <a:off x="395288" y="2857496"/>
              <a:ext cx="1514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Delete All Implant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 bwMode="auto">
            <a:xfrm>
              <a:off x="571472" y="3533891"/>
              <a:ext cx="1764000" cy="2160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모서리가 둥근 직사각형 164"/>
            <p:cNvSpPr/>
            <p:nvPr/>
          </p:nvSpPr>
          <p:spPr bwMode="auto">
            <a:xfrm>
              <a:off x="395288" y="2824043"/>
              <a:ext cx="2390762" cy="3214710"/>
            </a:xfrm>
            <a:prstGeom prst="roundRect">
              <a:avLst>
                <a:gd name="adj" fmla="val 4178"/>
              </a:avLst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6" name="그림 165" descr="Manu Implant 1.png"/>
            <p:cNvPicPr>
              <a:picLocks noChangeAspect="1"/>
            </p:cNvPicPr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71471" y="4846609"/>
              <a:ext cx="1777706" cy="1080000"/>
            </a:xfrm>
            <a:prstGeom prst="rect">
              <a:avLst/>
            </a:prstGeom>
          </p:spPr>
        </p:pic>
        <p:sp>
          <p:nvSpPr>
            <p:cNvPr id="167" name="직사각형 166"/>
            <p:cNvSpPr/>
            <p:nvPr/>
          </p:nvSpPr>
          <p:spPr bwMode="auto">
            <a:xfrm>
              <a:off x="571472" y="5692714"/>
              <a:ext cx="1764000" cy="2160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95288" y="4572008"/>
              <a:ext cx="1993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Delete All Implant Crown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3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9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3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1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9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7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3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9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7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3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1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9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7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3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1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9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3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1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9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17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2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700"/>
                            </p:stCondLst>
                            <p:childTnLst>
                              <p:par>
                                <p:cTn id="1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700"/>
                            </p:stCondLst>
                            <p:childTnLst>
                              <p:par>
                                <p:cTn id="15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700"/>
                            </p:stCondLst>
                            <p:childTnLst>
                              <p:par>
                                <p:cTn id="15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7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700"/>
                            </p:stCondLst>
                            <p:childTnLst>
                              <p:par>
                                <p:cTn id="16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6700"/>
                            </p:stCondLst>
                            <p:childTnLst>
                              <p:par>
                                <p:cTn id="1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대각선 방향의 모서리가 둥근 사각형 1"/>
          <p:cNvSpPr/>
          <p:nvPr/>
        </p:nvSpPr>
        <p:spPr>
          <a:xfrm>
            <a:off x="4643438" y="3500439"/>
            <a:ext cx="3643338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Divide a Window</a:t>
            </a:r>
            <a:endParaRPr lang="ko-KR" alt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" name="줄무늬가 있는 오른쪽 화살표 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3160" y="264318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9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7069" y="1320713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7069" y="5193187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7069" y="3256950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0863" y="5193187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0863" y="3256950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0863" y="1320713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5193187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3256950"/>
            <a:ext cx="223610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121444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Window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 l="22578" r="68254" b="91185"/>
          <a:stretch>
            <a:fillRect/>
          </a:stretch>
        </p:blipFill>
        <p:spPr bwMode="auto">
          <a:xfrm>
            <a:off x="279101" y="769646"/>
            <a:ext cx="1578255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그림 6" descr="Manu Window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2800" y="966655"/>
            <a:ext cx="1486713" cy="2772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28794" y="1320713"/>
            <a:ext cx="2236105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" name="그룹 43"/>
          <p:cNvGrpSpPr/>
          <p:nvPr/>
        </p:nvGrpSpPr>
        <p:grpSpPr>
          <a:xfrm>
            <a:off x="1928794" y="1142984"/>
            <a:ext cx="1332000" cy="180000"/>
            <a:chOff x="1928794" y="1142984"/>
            <a:chExt cx="1332000" cy="18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8794" y="1142984"/>
              <a:ext cx="1323001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 bwMode="auto">
            <a:xfrm>
              <a:off x="1928794" y="1142984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4270863" y="1142984"/>
            <a:ext cx="1332000" cy="180000"/>
            <a:chOff x="4270863" y="1142984"/>
            <a:chExt cx="1332000" cy="18000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0863" y="1142984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36" name="직사각형 35"/>
            <p:cNvSpPr/>
            <p:nvPr/>
          </p:nvSpPr>
          <p:spPr bwMode="auto">
            <a:xfrm>
              <a:off x="4270863" y="1142984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6657069" y="1142984"/>
            <a:ext cx="1332000" cy="180000"/>
            <a:chOff x="6657069" y="1142984"/>
            <a:chExt cx="1332000" cy="18000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57069" y="1142984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37" name="직사각형 36"/>
            <p:cNvSpPr/>
            <p:nvPr/>
          </p:nvSpPr>
          <p:spPr bwMode="auto">
            <a:xfrm>
              <a:off x="6657069" y="1142984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928794" y="3071810"/>
            <a:ext cx="1332000" cy="180000"/>
            <a:chOff x="1928794" y="3071810"/>
            <a:chExt cx="1332000" cy="1800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28794" y="3071810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38" name="직사각형 37"/>
            <p:cNvSpPr/>
            <p:nvPr/>
          </p:nvSpPr>
          <p:spPr bwMode="auto">
            <a:xfrm>
              <a:off x="1928794" y="3071810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270863" y="3071810"/>
            <a:ext cx="1332000" cy="180000"/>
            <a:chOff x="4270863" y="3071810"/>
            <a:chExt cx="1332000" cy="18000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270863" y="3071810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39" name="직사각형 38"/>
            <p:cNvSpPr/>
            <p:nvPr/>
          </p:nvSpPr>
          <p:spPr bwMode="auto">
            <a:xfrm>
              <a:off x="4270863" y="3071810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657069" y="3071810"/>
            <a:ext cx="1332000" cy="180000"/>
            <a:chOff x="6657069" y="3071810"/>
            <a:chExt cx="1332000" cy="18000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657069" y="3071810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40" name="직사각형 39"/>
            <p:cNvSpPr/>
            <p:nvPr/>
          </p:nvSpPr>
          <p:spPr bwMode="auto">
            <a:xfrm>
              <a:off x="6657069" y="3071810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928794" y="5000636"/>
            <a:ext cx="1332000" cy="180000"/>
            <a:chOff x="1928794" y="5000636"/>
            <a:chExt cx="1332000" cy="1800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928794" y="5000636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41" name="직사각형 40"/>
            <p:cNvSpPr/>
            <p:nvPr/>
          </p:nvSpPr>
          <p:spPr bwMode="auto">
            <a:xfrm>
              <a:off x="1928794" y="5000636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4270863" y="5000636"/>
            <a:ext cx="1332000" cy="180000"/>
            <a:chOff x="4270863" y="5000636"/>
            <a:chExt cx="1332000" cy="18000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270863" y="5000636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42" name="직사각형 41"/>
            <p:cNvSpPr/>
            <p:nvPr/>
          </p:nvSpPr>
          <p:spPr bwMode="auto">
            <a:xfrm>
              <a:off x="4270863" y="5000636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657069" y="5000636"/>
            <a:ext cx="1332000" cy="180000"/>
            <a:chOff x="6657069" y="5000636"/>
            <a:chExt cx="1332000" cy="18000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657069" y="5000636"/>
              <a:ext cx="1323000" cy="180000"/>
            </a:xfrm>
            <a:prstGeom prst="rect">
              <a:avLst/>
            </a:prstGeom>
            <a:noFill/>
            <a:ln w="1270">
              <a:noFill/>
              <a:miter lim="800000"/>
              <a:headEnd/>
              <a:tailEnd/>
            </a:ln>
            <a:effectLst/>
          </p:spPr>
        </p:pic>
        <p:sp>
          <p:nvSpPr>
            <p:cNvPr id="43" name="직사각형 42"/>
            <p:cNvSpPr/>
            <p:nvPr/>
          </p:nvSpPr>
          <p:spPr bwMode="auto">
            <a:xfrm>
              <a:off x="6657069" y="5000636"/>
              <a:ext cx="1332000" cy="165600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8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9" name="줄무늬가 있는 오른쪽 화살표 4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6" name="TextBox 5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" name="대각선 방향의 모서리가 둥근 사각형 6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9808" b="91185"/>
          <a:stretch>
            <a:fillRect/>
          </a:stretch>
        </p:blipFill>
        <p:spPr bwMode="auto">
          <a:xfrm>
            <a:off x="252000" y="769646"/>
            <a:ext cx="8640000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185738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20" name="그림 19" descr="Manu 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6538" y="981057"/>
            <a:ext cx="1405361" cy="2700000"/>
          </a:xfrm>
          <a:prstGeom prst="rect">
            <a:avLst/>
          </a:prstGeom>
        </p:spPr>
      </p:pic>
      <p:grpSp>
        <p:nvGrpSpPr>
          <p:cNvPr id="50" name="그룹 49"/>
          <p:cNvGrpSpPr/>
          <p:nvPr/>
        </p:nvGrpSpPr>
        <p:grpSpPr>
          <a:xfrm>
            <a:off x="306757" y="3670148"/>
            <a:ext cx="4265243" cy="2566959"/>
            <a:chOff x="306757" y="3670148"/>
            <a:chExt cx="4265243" cy="2566959"/>
          </a:xfrm>
        </p:grpSpPr>
        <p:grpSp>
          <p:nvGrpSpPr>
            <p:cNvPr id="4" name="그룹 55"/>
            <p:cNvGrpSpPr/>
            <p:nvPr/>
          </p:nvGrpSpPr>
          <p:grpSpPr>
            <a:xfrm>
              <a:off x="306757" y="3670148"/>
              <a:ext cx="4265243" cy="584776"/>
              <a:chOff x="306757" y="3192661"/>
              <a:chExt cx="4265243" cy="58477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6757" y="3192661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Invert</a:t>
                </a: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14414" y="3223439"/>
                <a:ext cx="335758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Soft tissue such as blood vessels and nerves that looked dark in the original image will appear with enhanced details.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55"/>
            <p:cNvGrpSpPr/>
            <p:nvPr/>
          </p:nvGrpSpPr>
          <p:grpSpPr>
            <a:xfrm>
              <a:off x="306757" y="4311887"/>
              <a:ext cx="4265243" cy="430888"/>
              <a:chOff x="306757" y="3192661"/>
              <a:chExt cx="4265243" cy="43088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06757" y="3192661"/>
                <a:ext cx="9012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Sharpen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1214414" y="3223439"/>
                <a:ext cx="33575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Increase the contrast of the pixels to enhance the clarity of the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55"/>
            <p:cNvGrpSpPr/>
            <p:nvPr/>
          </p:nvGrpSpPr>
          <p:grpSpPr>
            <a:xfrm>
              <a:off x="306757" y="4799738"/>
              <a:ext cx="4265243" cy="307777"/>
              <a:chOff x="306757" y="3192661"/>
              <a:chExt cx="4265243" cy="30777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06757" y="3192661"/>
                <a:ext cx="1378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Sharpen More</a:t>
                </a: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1714480" y="3223439"/>
                <a:ext cx="285752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latin typeface="Arial" pitchFamily="34" charset="0"/>
                    <a:cs typeface="Arial" pitchFamily="34" charset="0"/>
                  </a:rPr>
                  <a:t>Sharpen 2-3 times more than Sharpen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.</a:t>
                </a:r>
                <a:endPara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55"/>
            <p:cNvGrpSpPr/>
            <p:nvPr/>
          </p:nvGrpSpPr>
          <p:grpSpPr>
            <a:xfrm>
              <a:off x="306757" y="5287589"/>
              <a:ext cx="4265243" cy="584776"/>
              <a:chOff x="306757" y="3192661"/>
              <a:chExt cx="4265243" cy="58477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06757" y="3192661"/>
                <a:ext cx="800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Median</a:t>
                </a: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214414" y="3223439"/>
                <a:ext cx="335758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Eliminate noise in the image. It filters each pixel data in a way that each pixel takes the median of its surrounding pixels.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55"/>
            <p:cNvGrpSpPr/>
            <p:nvPr/>
          </p:nvGrpSpPr>
          <p:grpSpPr>
            <a:xfrm>
              <a:off x="306757" y="5929330"/>
              <a:ext cx="4265243" cy="307777"/>
              <a:chOff x="306757" y="3192661"/>
              <a:chExt cx="4265243" cy="30777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06757" y="3192661"/>
                <a:ext cx="1111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Gray Scale</a:t>
                </a: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341607" y="3223439"/>
                <a:ext cx="323039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Control brightness in step levels, from white to black.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3" name="그룹 52"/>
          <p:cNvGrpSpPr/>
          <p:nvPr/>
        </p:nvGrpSpPr>
        <p:grpSpPr>
          <a:xfrm>
            <a:off x="4572000" y="1785926"/>
            <a:ext cx="4786346" cy="4574292"/>
            <a:chOff x="4572000" y="1785926"/>
            <a:chExt cx="4786346" cy="4574292"/>
          </a:xfrm>
        </p:grpSpPr>
        <p:grpSp>
          <p:nvGrpSpPr>
            <p:cNvPr id="9" name="그룹 55"/>
            <p:cNvGrpSpPr/>
            <p:nvPr/>
          </p:nvGrpSpPr>
          <p:grpSpPr>
            <a:xfrm>
              <a:off x="4572000" y="1785926"/>
              <a:ext cx="4429156" cy="584776"/>
              <a:chOff x="306757" y="3192661"/>
              <a:chExt cx="4429156" cy="58477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06757" y="3192661"/>
                <a:ext cx="920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Coloring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214414" y="3223439"/>
                <a:ext cx="352149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Convert the black and white image into a colored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one. Red signifies high density and blue signifies low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density.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그룹 55"/>
            <p:cNvGrpSpPr/>
            <p:nvPr/>
          </p:nvGrpSpPr>
          <p:grpSpPr>
            <a:xfrm>
              <a:off x="4572000" y="2531729"/>
              <a:ext cx="4429156" cy="430888"/>
              <a:chOff x="306757" y="3192661"/>
              <a:chExt cx="4429156" cy="43088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06757" y="3192661"/>
                <a:ext cx="10999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Film Effect</a:t>
                </a: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357290" y="3223439"/>
                <a:ext cx="33786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Modify the image, so that it will have the effects of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the texture of developed film.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그룹 55"/>
            <p:cNvGrpSpPr/>
            <p:nvPr/>
          </p:nvGrpSpPr>
          <p:grpSpPr>
            <a:xfrm>
              <a:off x="4572000" y="3123644"/>
              <a:ext cx="4429156" cy="307777"/>
              <a:chOff x="306757" y="3192661"/>
              <a:chExt cx="4429156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306757" y="3192661"/>
                <a:ext cx="90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Rotation</a:t>
                </a: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1214414" y="3223439"/>
                <a:ext cx="35214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Rotate the image in four different angles.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그룹 55"/>
            <p:cNvGrpSpPr/>
            <p:nvPr/>
          </p:nvGrpSpPr>
          <p:grpSpPr>
            <a:xfrm>
              <a:off x="4572000" y="3715559"/>
              <a:ext cx="4786346" cy="523220"/>
              <a:chOff x="306757" y="3192661"/>
              <a:chExt cx="4786346" cy="52322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06757" y="3192661"/>
                <a:ext cx="14077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Local</a:t>
                </a:r>
              </a:p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Enhancement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571604" y="3223439"/>
                <a:ext cx="352149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Highlight a specific area of an image and make it 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easier to view.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그룹 55"/>
            <p:cNvGrpSpPr/>
            <p:nvPr/>
          </p:nvGrpSpPr>
          <p:grpSpPr>
            <a:xfrm>
              <a:off x="4572000" y="4399806"/>
              <a:ext cx="4529515" cy="307777"/>
              <a:chOff x="306757" y="3192661"/>
              <a:chExt cx="4529515" cy="307777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06757" y="3192661"/>
                <a:ext cx="12378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Zoom In/Out</a:t>
                </a: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1457649" y="3223439"/>
                <a:ext cx="337862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Zoom in or out on an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55"/>
            <p:cNvGrpSpPr/>
            <p:nvPr/>
          </p:nvGrpSpPr>
          <p:grpSpPr>
            <a:xfrm>
              <a:off x="4572000" y="4868610"/>
              <a:ext cx="4164441" cy="307777"/>
              <a:chOff x="306757" y="3192661"/>
              <a:chExt cx="4164441" cy="307777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306757" y="3192661"/>
                <a:ext cx="6415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Move</a:t>
                </a: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949699" y="3223439"/>
                <a:ext cx="35214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Move the entire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그룹 55"/>
            <p:cNvGrpSpPr/>
            <p:nvPr/>
          </p:nvGrpSpPr>
          <p:grpSpPr>
            <a:xfrm>
              <a:off x="4572000" y="5337414"/>
              <a:ext cx="4429156" cy="307777"/>
              <a:chOff x="306757" y="3192661"/>
              <a:chExt cx="4429156" cy="307777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306757" y="3192661"/>
                <a:ext cx="9220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Property</a:t>
                </a: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1214414" y="3223439"/>
                <a:ext cx="35214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Rotate the image and modify the tooth number.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그룹 55"/>
            <p:cNvGrpSpPr/>
            <p:nvPr/>
          </p:nvGrpSpPr>
          <p:grpSpPr>
            <a:xfrm>
              <a:off x="4572000" y="5929330"/>
              <a:ext cx="4429156" cy="430888"/>
              <a:chOff x="306757" y="3192661"/>
              <a:chExt cx="4429156" cy="430888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06757" y="3192661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Adjust</a:t>
                </a: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214414" y="3223439"/>
                <a:ext cx="352149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Adjust the brightness, contrast, and gamma values for an image.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94" name="그림 93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95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158" y="214290"/>
            <a:ext cx="221457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- Invert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090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5136" r="60065" b="91185"/>
          <a:stretch>
            <a:fillRect/>
          </a:stretch>
        </p:blipFill>
        <p:spPr bwMode="auto">
          <a:xfrm>
            <a:off x="231775" y="769646"/>
            <a:ext cx="4268788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825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254077" y="1142984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65"/>
          <p:cNvGrpSpPr/>
          <p:nvPr/>
        </p:nvGrpSpPr>
        <p:grpSpPr>
          <a:xfrm>
            <a:off x="908025" y="1214422"/>
            <a:ext cx="1292815" cy="558536"/>
            <a:chOff x="6357950" y="3143248"/>
            <a:chExt cx="1485568" cy="639748"/>
          </a:xfrm>
        </p:grpSpPr>
        <p:grpSp>
          <p:nvGrpSpPr>
            <p:cNvPr id="4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1090" y="271462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1" name="줄무늬가 있는 오른쪽 화살표 2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158" y="214290"/>
            <a:ext cx="2571768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- Sharpen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1336813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1408251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2048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2049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2051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52" name="그룹 68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grpSp>
          <p:nvGrpSpPr>
            <p:cNvPr id="2053" name="그룹 64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2054" name="그룹 54"/>
              <p:cNvGrpSpPr/>
              <p:nvPr/>
            </p:nvGrpSpPr>
            <p:grpSpPr>
              <a:xfrm>
                <a:off x="7072330" y="780218"/>
                <a:ext cx="1440000" cy="1445576"/>
                <a:chOff x="7072330" y="780218"/>
                <a:chExt cx="1440000" cy="1445576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62787" t="35112" r="20470" b="35122"/>
                <a:stretch>
                  <a:fillRect/>
                </a:stretch>
              </p:blipFill>
              <p:spPr bwMode="auto">
                <a:xfrm>
                  <a:off x="7072330" y="785794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63" name="직선 연결선 62"/>
              <p:cNvCxnSpPr>
                <a:stCxn id="44" idx="4"/>
              </p:cNvCxnSpPr>
              <p:nvPr/>
            </p:nvCxnSpPr>
            <p:spPr>
              <a:xfrm rot="5400000">
                <a:off x="6438973" y="2855797"/>
                <a:ext cx="1988936" cy="7177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/>
            <p:cNvSpPr txBox="1"/>
            <p:nvPr/>
          </p:nvSpPr>
          <p:spPr>
            <a:xfrm>
              <a:off x="7456354" y="790326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Sharpen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5" name="줄무늬가 있는 오른쪽 화살표 5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Sharpen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1522476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1593914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2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34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36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그룹 55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63654" t="36835" r="20964" b="35819"/>
            <a:stretch>
              <a:fillRect/>
            </a:stretch>
          </p:blipFill>
          <p:spPr bwMode="auto">
            <a:xfrm>
              <a:off x="7072330" y="785794"/>
              <a:ext cx="1428760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그룹 68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46" name="그룹 64"/>
              <p:cNvGrpSpPr/>
              <p:nvPr/>
            </p:nvGrpSpPr>
            <p:grpSpPr>
              <a:xfrm>
                <a:off x="7072330" y="780218"/>
                <a:ext cx="1440000" cy="3428936"/>
                <a:chOff x="7072330" y="780218"/>
                <a:chExt cx="1440000" cy="3428936"/>
              </a:xfrm>
            </p:grpSpPr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3" name="직선 연결선 62"/>
                <p:cNvCxnSpPr>
                  <a:stCxn id="44" idx="4"/>
                </p:cNvCxnSpPr>
                <p:nvPr/>
              </p:nvCxnSpPr>
              <p:spPr>
                <a:xfrm rot="5400000">
                  <a:off x="6438973" y="2855797"/>
                  <a:ext cx="1988936" cy="717778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7456354" y="790326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Sharpen</a:t>
                </a:r>
                <a:endParaRPr lang="ko-KR" alt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6" name="줄무늬가 있는 오른쪽 화살표 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Median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171630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1787743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2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34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36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그룹 58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63193" t="36689" r="20674" b="34186"/>
            <a:stretch>
              <a:fillRect/>
            </a:stretch>
          </p:blipFill>
          <p:spPr bwMode="auto">
            <a:xfrm>
              <a:off x="7072330" y="785794"/>
              <a:ext cx="1428760" cy="145106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그룹 68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46" name="그룹 64"/>
              <p:cNvGrpSpPr/>
              <p:nvPr/>
            </p:nvGrpSpPr>
            <p:grpSpPr>
              <a:xfrm>
                <a:off x="7072330" y="780218"/>
                <a:ext cx="1440000" cy="3428936"/>
                <a:chOff x="7072330" y="780218"/>
                <a:chExt cx="1440000" cy="3428936"/>
              </a:xfrm>
            </p:grpSpPr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3" name="직선 연결선 62"/>
                <p:cNvCxnSpPr>
                  <a:stCxn id="44" idx="4"/>
                </p:cNvCxnSpPr>
                <p:nvPr/>
              </p:nvCxnSpPr>
              <p:spPr>
                <a:xfrm rot="5400000">
                  <a:off x="6438973" y="2855797"/>
                  <a:ext cx="1988936" cy="717778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7478656" y="790326"/>
                <a:ext cx="62549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Median</a:t>
                </a:r>
                <a:endParaRPr lang="ko-KR" alt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5" name="줄무늬가 있는 오른쪽 화살표 5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8"/>
          <p:cNvGrpSpPr/>
          <p:nvPr/>
        </p:nvGrpSpPr>
        <p:grpSpPr>
          <a:xfrm>
            <a:off x="3140099" y="2500306"/>
            <a:ext cx="5578445" cy="3499167"/>
            <a:chOff x="3214678" y="2285992"/>
            <a:chExt cx="5578445" cy="3718202"/>
          </a:xfrm>
        </p:grpSpPr>
        <p:pic>
          <p:nvPicPr>
            <p:cNvPr id="3" name="그림 2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4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25771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143272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Tools – Gray Scale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5136" r="60600" b="91185"/>
          <a:stretch>
            <a:fillRect/>
          </a:stretch>
        </p:blipFill>
        <p:spPr bwMode="auto">
          <a:xfrm>
            <a:off x="395288" y="769646"/>
            <a:ext cx="4176712" cy="8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Manu 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8" y="981057"/>
            <a:ext cx="1405361" cy="270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 bwMode="auto">
          <a:xfrm>
            <a:off x="417590" y="1903785"/>
            <a:ext cx="1368000" cy="180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65"/>
          <p:cNvGrpSpPr/>
          <p:nvPr/>
        </p:nvGrpSpPr>
        <p:grpSpPr>
          <a:xfrm>
            <a:off x="1071538" y="1975223"/>
            <a:ext cx="1292815" cy="558536"/>
            <a:chOff x="6357950" y="3143248"/>
            <a:chExt cx="1485568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" name="타원 1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14686"/>
            <a:ext cx="9132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그룹 65"/>
          <p:cNvGrpSpPr/>
          <p:nvPr/>
        </p:nvGrpSpPr>
        <p:grpSpPr>
          <a:xfrm>
            <a:off x="4857752" y="4429132"/>
            <a:ext cx="1292815" cy="558536"/>
            <a:chOff x="6357950" y="3143248"/>
            <a:chExt cx="1485568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68" cy="639748"/>
              <a:chOff x="2428860" y="2428868"/>
              <a:chExt cx="1485568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5" name="TextBox 40"/>
              <p:cNvSpPr txBox="1"/>
              <p:nvPr/>
            </p:nvSpPr>
            <p:spPr>
              <a:xfrm>
                <a:off x="2938648" y="2679865"/>
                <a:ext cx="97578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40" name="직사각형 39"/>
          <p:cNvSpPr/>
          <p:nvPr/>
        </p:nvSpPr>
        <p:spPr bwMode="auto">
          <a:xfrm>
            <a:off x="4572000" y="4357694"/>
            <a:ext cx="900000" cy="108000"/>
          </a:xfrm>
          <a:prstGeom prst="rect">
            <a:avLst/>
          </a:prstGeom>
          <a:solidFill>
            <a:schemeClr val="tx2">
              <a:alpha val="25000"/>
            </a:schemeClr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65"/>
          <p:cNvGrpSpPr/>
          <p:nvPr/>
        </p:nvGrpSpPr>
        <p:grpSpPr>
          <a:xfrm>
            <a:off x="4714876" y="3214686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31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2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8" name="타원 2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6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2" name="그룹 67"/>
          <p:cNvGrpSpPr/>
          <p:nvPr/>
        </p:nvGrpSpPr>
        <p:grpSpPr>
          <a:xfrm>
            <a:off x="5492852" y="780218"/>
            <a:ext cx="1579478" cy="3434600"/>
            <a:chOff x="5492852" y="780218"/>
            <a:chExt cx="1579478" cy="3434600"/>
          </a:xfrm>
        </p:grpSpPr>
        <p:grpSp>
          <p:nvGrpSpPr>
            <p:cNvPr id="34" name="그룹 61"/>
            <p:cNvGrpSpPr/>
            <p:nvPr/>
          </p:nvGrpSpPr>
          <p:grpSpPr>
            <a:xfrm>
              <a:off x="5492852" y="780218"/>
              <a:ext cx="1579478" cy="3434600"/>
              <a:chOff x="5492852" y="780218"/>
              <a:chExt cx="1579478" cy="3434600"/>
            </a:xfrm>
          </p:grpSpPr>
          <p:grpSp>
            <p:nvGrpSpPr>
              <p:cNvPr id="36" name="그룹 53"/>
              <p:cNvGrpSpPr/>
              <p:nvPr/>
            </p:nvGrpSpPr>
            <p:grpSpPr>
              <a:xfrm>
                <a:off x="5492852" y="780218"/>
                <a:ext cx="1440000" cy="1440000"/>
                <a:chOff x="5492852" y="780218"/>
                <a:chExt cx="1440000" cy="14400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64183" t="35112" r="19074" b="35122"/>
                <a:stretch>
                  <a:fillRect/>
                </a:stretch>
              </p:blipFill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" name="타원 42"/>
                <p:cNvSpPr/>
                <p:nvPr/>
              </p:nvSpPr>
              <p:spPr bwMode="auto">
                <a:xfrm>
                  <a:off x="5492852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7" name="직선 연결선 56"/>
              <p:cNvCxnSpPr>
                <a:stCxn id="41" idx="4"/>
              </p:cNvCxnSpPr>
              <p:nvPr/>
            </p:nvCxnSpPr>
            <p:spPr>
              <a:xfrm rot="16200000" flipH="1">
                <a:off x="5645291" y="2787779"/>
                <a:ext cx="1994600" cy="859478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891337" y="79032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  <a:endParaRPr lang="ko-KR" alt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그룹 57"/>
          <p:cNvGrpSpPr/>
          <p:nvPr/>
        </p:nvGrpSpPr>
        <p:grpSpPr>
          <a:xfrm>
            <a:off x="7072330" y="780218"/>
            <a:ext cx="1440000" cy="3428936"/>
            <a:chOff x="7072330" y="780218"/>
            <a:chExt cx="1440000" cy="3428936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62965" t="35744" r="20574" b="34989"/>
            <a:stretch>
              <a:fillRect/>
            </a:stretch>
          </p:blipFill>
          <p:spPr bwMode="auto">
            <a:xfrm>
              <a:off x="7072330" y="785794"/>
              <a:ext cx="1432800" cy="143280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그룹 68"/>
            <p:cNvGrpSpPr/>
            <p:nvPr/>
          </p:nvGrpSpPr>
          <p:grpSpPr>
            <a:xfrm>
              <a:off x="7072330" y="780218"/>
              <a:ext cx="1440000" cy="3428936"/>
              <a:chOff x="7072330" y="780218"/>
              <a:chExt cx="1440000" cy="3428936"/>
            </a:xfrm>
          </p:grpSpPr>
          <p:grpSp>
            <p:nvGrpSpPr>
              <p:cNvPr id="46" name="그룹 64"/>
              <p:cNvGrpSpPr/>
              <p:nvPr/>
            </p:nvGrpSpPr>
            <p:grpSpPr>
              <a:xfrm>
                <a:off x="7072330" y="780218"/>
                <a:ext cx="1440000" cy="3428936"/>
                <a:chOff x="7072330" y="780218"/>
                <a:chExt cx="1440000" cy="3428936"/>
              </a:xfrm>
            </p:grpSpPr>
            <p:sp>
              <p:nvSpPr>
                <p:cNvPr id="44" name="타원 43"/>
                <p:cNvSpPr/>
                <p:nvPr/>
              </p:nvSpPr>
              <p:spPr bwMode="auto">
                <a:xfrm>
                  <a:off x="7072330" y="780218"/>
                  <a:ext cx="1440000" cy="1440000"/>
                </a:xfrm>
                <a:prstGeom prst="ellips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3" name="직선 연결선 62"/>
                <p:cNvCxnSpPr>
                  <a:stCxn id="44" idx="4"/>
                </p:cNvCxnSpPr>
                <p:nvPr/>
              </p:nvCxnSpPr>
              <p:spPr>
                <a:xfrm rot="5400000">
                  <a:off x="6438973" y="2855797"/>
                  <a:ext cx="1988936" cy="717778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7380384" y="790326"/>
                <a:ext cx="84189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Gray Scale</a:t>
                </a:r>
                <a:endParaRPr lang="ko-KR" alt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6" name="줄무늬가 있는 오른쪽 화살표 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mph" presetSubtype="0" repeatCount="indefinite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17933</TotalTime>
  <Words>1310</Words>
  <Application>Microsoft Office PowerPoint</Application>
  <PresentationFormat>On-screen Show (4:3)</PresentationFormat>
  <Paragraphs>314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 Unicode MS</vt:lpstr>
      <vt:lpstr>HY헤드라인M</vt:lpstr>
      <vt:lpstr>맑은 고딕</vt:lpstr>
      <vt:lpstr>Arial</vt:lpstr>
      <vt:lpstr>Arial Black</vt:lpstr>
      <vt:lpstr>Arial Narrow</vt:lpstr>
      <vt:lpstr>Verdana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1534</cp:revision>
  <dcterms:created xsi:type="dcterms:W3CDTF">2006-10-05T04:04:58Z</dcterms:created>
  <dcterms:modified xsi:type="dcterms:W3CDTF">2015-04-07T22:56:41Z</dcterms:modified>
</cp:coreProperties>
</file>